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63" r:id="rId2"/>
  </p:sldIdLst>
  <p:sldSz cx="384048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  <p188:author id="{70B610FD-72E4-67EA-2503-7D0189F74843}" name="Jim Zhang" initials="JZ" userId="S::jz421@duke.edu::fa6909b4-cf68-47b2-80b2-932828f9043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C8E8"/>
    <a:srgbClr val="355A9A"/>
    <a:srgbClr val="61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6AFF9F-2305-0A45-BD1F-426B6E37D86B}" v="84" dt="2025-03-26T18:33:41.5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"/>
    <p:restoredTop sz="95327"/>
  </p:normalViewPr>
  <p:slideViewPr>
    <p:cSldViewPr snapToGrid="0">
      <p:cViewPr>
        <p:scale>
          <a:sx n="44" d="100"/>
          <a:sy n="44" d="100"/>
        </p:scale>
        <p:origin x="216" y="-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microsoft.com/office/2018/10/relationships/authors" Target="author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m Zhang" userId="fa6909b4-cf68-47b2-80b2-932828f90439" providerId="ADAL" clId="{64F16EC7-6D25-D148-B371-9AC32BDB5FAD}"/>
    <pc:docChg chg="undo custSel modSld">
      <pc:chgData name="Jim Zhang" userId="fa6909b4-cf68-47b2-80b2-932828f90439" providerId="ADAL" clId="{64F16EC7-6D25-D148-B371-9AC32BDB5FAD}" dt="2024-10-03T20:53:13.677" v="795" actId="1076"/>
      <pc:docMkLst>
        <pc:docMk/>
      </pc:docMkLst>
      <pc:sldChg chg="addSp delSp modSp mod modCm">
        <pc:chgData name="Jim Zhang" userId="fa6909b4-cf68-47b2-80b2-932828f90439" providerId="ADAL" clId="{64F16EC7-6D25-D148-B371-9AC32BDB5FAD}" dt="2024-10-03T20:53:13.677" v="795" actId="1076"/>
        <pc:sldMkLst>
          <pc:docMk/>
          <pc:sldMk cId="1025729995" sldId="26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Jim Zhang" userId="fa6909b4-cf68-47b2-80b2-932828f90439" providerId="ADAL" clId="{64F16EC7-6D25-D148-B371-9AC32BDB5FAD}" dt="2024-10-03T17:08:13.274" v="736" actId="20577"/>
              <pc2:cmMkLst xmlns:pc2="http://schemas.microsoft.com/office/powerpoint/2019/9/main/command">
                <pc:docMk/>
                <pc:sldMk cId="1025729995" sldId="263"/>
                <pc2:cmMk id="{3DF68D94-C9A4-934C-992E-727D6C4D10F6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64F16EC7-6D25-D148-B371-9AC32BDB5FAD}" dt="2024-10-03T17:08:13.274" v="736" actId="20577"/>
              <pc2:cmMkLst xmlns:pc2="http://schemas.microsoft.com/office/powerpoint/2019/9/main/command">
                <pc:docMk/>
                <pc:sldMk cId="1025729995" sldId="263"/>
                <pc2:cmMk id="{FAA36597-3BF8-4442-B7F0-34F76EED2D9D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64F16EC7-6D25-D148-B371-9AC32BDB5FAD}" dt="2024-10-03T17:08:13.274" v="736" actId="20577"/>
              <pc2:cmMkLst xmlns:pc2="http://schemas.microsoft.com/office/powerpoint/2019/9/main/command">
                <pc:docMk/>
                <pc:sldMk cId="1025729995" sldId="263"/>
                <pc2:cmMk id="{17A181A2-A24E-5D4F-9DA1-FF16D9D09C9A}"/>
              </pc2:cmMkLst>
            </pc226:cmChg>
          </p:ext>
        </pc:extLst>
      </pc:sldChg>
    </pc:docChg>
  </pc:docChgLst>
  <pc:docChgLst>
    <pc:chgData name="Jim Zhang" userId="fa6909b4-cf68-47b2-80b2-932828f90439" providerId="ADAL" clId="{8C6AFF9F-2305-0A45-BD1F-426B6E37D86B}"/>
    <pc:docChg chg="undo redo custSel modSld">
      <pc:chgData name="Jim Zhang" userId="fa6909b4-cf68-47b2-80b2-932828f90439" providerId="ADAL" clId="{8C6AFF9F-2305-0A45-BD1F-426B6E37D86B}" dt="2025-03-26T19:12:09.567" v="3163" actId="478"/>
      <pc:docMkLst>
        <pc:docMk/>
      </pc:docMkLst>
      <pc:sldChg chg="addSp delSp modSp mod modCm">
        <pc:chgData name="Jim Zhang" userId="fa6909b4-cf68-47b2-80b2-932828f90439" providerId="ADAL" clId="{8C6AFF9F-2305-0A45-BD1F-426B6E37D86B}" dt="2025-03-26T19:12:09.567" v="3163" actId="478"/>
        <pc:sldMkLst>
          <pc:docMk/>
          <pc:sldMk cId="1025729995" sldId="263"/>
        </pc:sldMkLst>
        <pc:spChg chg="add del mod">
          <ac:chgData name="Jim Zhang" userId="fa6909b4-cf68-47b2-80b2-932828f90439" providerId="ADAL" clId="{8C6AFF9F-2305-0A45-BD1F-426B6E37D86B}" dt="2025-03-26T15:44:29.625" v="682" actId="478"/>
          <ac:spMkLst>
            <pc:docMk/>
            <pc:sldMk cId="1025729995" sldId="263"/>
            <ac:spMk id="2" creationId="{4411EF55-7066-ABFA-3DDB-EFB25209744B}"/>
          </ac:spMkLst>
        </pc:spChg>
        <pc:spChg chg="add del mod">
          <ac:chgData name="Jim Zhang" userId="fa6909b4-cf68-47b2-80b2-932828f90439" providerId="ADAL" clId="{8C6AFF9F-2305-0A45-BD1F-426B6E37D86B}" dt="2025-03-26T15:44:30.895" v="683" actId="478"/>
          <ac:spMkLst>
            <pc:docMk/>
            <pc:sldMk cId="1025729995" sldId="263"/>
            <ac:spMk id="6" creationId="{6CDA33C8-C7ED-63A8-D9A6-BA277C3D6575}"/>
          </ac:spMkLst>
        </pc:spChg>
        <pc:spChg chg="mod">
          <ac:chgData name="Jim Zhang" userId="fa6909b4-cf68-47b2-80b2-932828f90439" providerId="ADAL" clId="{8C6AFF9F-2305-0A45-BD1F-426B6E37D86B}" dt="2025-03-25T02:36:12.010" v="47" actId="255"/>
          <ac:spMkLst>
            <pc:docMk/>
            <pc:sldMk cId="1025729995" sldId="263"/>
            <ac:spMk id="10" creationId="{BFF84E85-9521-6B40-AC73-5BB35F0445E6}"/>
          </ac:spMkLst>
        </pc:spChg>
        <pc:spChg chg="add del mod">
          <ac:chgData name="Jim Zhang" userId="fa6909b4-cf68-47b2-80b2-932828f90439" providerId="ADAL" clId="{8C6AFF9F-2305-0A45-BD1F-426B6E37D86B}" dt="2025-03-26T18:49:53.390" v="2969" actId="2085"/>
          <ac:spMkLst>
            <pc:docMk/>
            <pc:sldMk cId="1025729995" sldId="263"/>
            <ac:spMk id="12" creationId="{F1EB1B2A-A7E8-21BB-6F17-A652D1A1DF77}"/>
          </ac:spMkLst>
        </pc:spChg>
        <pc:spChg chg="del">
          <ac:chgData name="Jim Zhang" userId="fa6909b4-cf68-47b2-80b2-932828f90439" providerId="ADAL" clId="{8C6AFF9F-2305-0A45-BD1F-426B6E37D86B}" dt="2025-03-26T15:15:14.156" v="604" actId="478"/>
          <ac:spMkLst>
            <pc:docMk/>
            <pc:sldMk cId="1025729995" sldId="263"/>
            <ac:spMk id="18" creationId="{CD3BA5D7-F608-ECC4-3B74-A54DCF90879F}"/>
          </ac:spMkLst>
        </pc:spChg>
        <pc:spChg chg="mod">
          <ac:chgData name="Jim Zhang" userId="fa6909b4-cf68-47b2-80b2-932828f90439" providerId="ADAL" clId="{8C6AFF9F-2305-0A45-BD1F-426B6E37D86B}" dt="2025-03-26T16:01:40.480" v="1056" actId="20577"/>
          <ac:spMkLst>
            <pc:docMk/>
            <pc:sldMk cId="1025729995" sldId="263"/>
            <ac:spMk id="23" creationId="{6A7A46CD-99BC-4A5B-40A3-EF49F20618D8}"/>
          </ac:spMkLst>
        </pc:spChg>
        <pc:spChg chg="mod">
          <ac:chgData name="Jim Zhang" userId="fa6909b4-cf68-47b2-80b2-932828f90439" providerId="ADAL" clId="{8C6AFF9F-2305-0A45-BD1F-426B6E37D86B}" dt="2025-03-26T15:59:54.400" v="969" actId="21"/>
          <ac:spMkLst>
            <pc:docMk/>
            <pc:sldMk cId="1025729995" sldId="263"/>
            <ac:spMk id="29" creationId="{8E202A96-2F63-6B62-E2A5-E89EFE961633}"/>
          </ac:spMkLst>
        </pc:spChg>
        <pc:spChg chg="mod">
          <ac:chgData name="Jim Zhang" userId="fa6909b4-cf68-47b2-80b2-932828f90439" providerId="ADAL" clId="{8C6AFF9F-2305-0A45-BD1F-426B6E37D86B}" dt="2025-03-26T19:02:41.083" v="3093" actId="20577"/>
          <ac:spMkLst>
            <pc:docMk/>
            <pc:sldMk cId="1025729995" sldId="263"/>
            <ac:spMk id="34" creationId="{182C3318-93DE-A5B5-C498-9C5C4D284B08}"/>
          </ac:spMkLst>
        </pc:spChg>
        <pc:spChg chg="mod">
          <ac:chgData name="Jim Zhang" userId="fa6909b4-cf68-47b2-80b2-932828f90439" providerId="ADAL" clId="{8C6AFF9F-2305-0A45-BD1F-426B6E37D86B}" dt="2025-03-26T18:34:05.956" v="2829" actId="1076"/>
          <ac:spMkLst>
            <pc:docMk/>
            <pc:sldMk cId="1025729995" sldId="263"/>
            <ac:spMk id="36" creationId="{6CC9E761-ED5D-BB62-2CF0-BBE8292E6FF5}"/>
          </ac:spMkLst>
        </pc:spChg>
        <pc:spChg chg="mod">
          <ac:chgData name="Jim Zhang" userId="fa6909b4-cf68-47b2-80b2-932828f90439" providerId="ADAL" clId="{8C6AFF9F-2305-0A45-BD1F-426B6E37D86B}" dt="2025-03-26T19:03:14.735" v="3158" actId="20577"/>
          <ac:spMkLst>
            <pc:docMk/>
            <pc:sldMk cId="1025729995" sldId="263"/>
            <ac:spMk id="37" creationId="{E0CAD9C9-2A4E-EAAD-0C1F-8C27CEE78A1A}"/>
          </ac:spMkLst>
        </pc:spChg>
        <pc:spChg chg="del mod">
          <ac:chgData name="Jim Zhang" userId="fa6909b4-cf68-47b2-80b2-932828f90439" providerId="ADAL" clId="{8C6AFF9F-2305-0A45-BD1F-426B6E37D86B}" dt="2025-03-26T15:43:44.923" v="680" actId="478"/>
          <ac:spMkLst>
            <pc:docMk/>
            <pc:sldMk cId="1025729995" sldId="263"/>
            <ac:spMk id="40" creationId="{83ECD874-BBBF-B475-E8B3-AF7C05FDDCDC}"/>
          </ac:spMkLst>
        </pc:spChg>
        <pc:spChg chg="add del mod">
          <ac:chgData name="Jim Zhang" userId="fa6909b4-cf68-47b2-80b2-932828f90439" providerId="ADAL" clId="{8C6AFF9F-2305-0A45-BD1F-426B6E37D86B}" dt="2025-03-26T19:12:06.367" v="3161" actId="478"/>
          <ac:spMkLst>
            <pc:docMk/>
            <pc:sldMk cId="1025729995" sldId="263"/>
            <ac:spMk id="45" creationId="{6A65801B-0F44-17CB-28CC-E0DDEEB19B8B}"/>
          </ac:spMkLst>
        </pc:spChg>
        <pc:spChg chg="add del mod">
          <ac:chgData name="Jim Zhang" userId="fa6909b4-cf68-47b2-80b2-932828f90439" providerId="ADAL" clId="{8C6AFF9F-2305-0A45-BD1F-426B6E37D86B}" dt="2025-03-26T19:12:09.567" v="3163" actId="478"/>
          <ac:spMkLst>
            <pc:docMk/>
            <pc:sldMk cId="1025729995" sldId="263"/>
            <ac:spMk id="46" creationId="{7AF507CF-6DED-4474-BA65-A19374FC8821}"/>
          </ac:spMkLst>
        </pc:spChg>
        <pc:spChg chg="del mod">
          <ac:chgData name="Jim Zhang" userId="fa6909b4-cf68-47b2-80b2-932828f90439" providerId="ADAL" clId="{8C6AFF9F-2305-0A45-BD1F-426B6E37D86B}" dt="2025-03-26T15:44:28.294" v="681" actId="478"/>
          <ac:spMkLst>
            <pc:docMk/>
            <pc:sldMk cId="1025729995" sldId="263"/>
            <ac:spMk id="53" creationId="{66001787-4BA0-AB0D-429A-B6D6C2FC1A78}"/>
          </ac:spMkLst>
        </pc:spChg>
        <pc:spChg chg="mod">
          <ac:chgData name="Jim Zhang" userId="fa6909b4-cf68-47b2-80b2-932828f90439" providerId="ADAL" clId="{8C6AFF9F-2305-0A45-BD1F-426B6E37D86B}" dt="2025-03-26T18:41:45.550" v="2918" actId="14100"/>
          <ac:spMkLst>
            <pc:docMk/>
            <pc:sldMk cId="1025729995" sldId="263"/>
            <ac:spMk id="56" creationId="{25C3DD2F-CDE4-1896-CE58-E3AF4281103A}"/>
          </ac:spMkLst>
        </pc:spChg>
        <pc:spChg chg="add del mod">
          <ac:chgData name="Jim Zhang" userId="fa6909b4-cf68-47b2-80b2-932828f90439" providerId="ADAL" clId="{8C6AFF9F-2305-0A45-BD1F-426B6E37D86B}" dt="2025-03-25T23:15:43.254" v="577" actId="20577"/>
          <ac:spMkLst>
            <pc:docMk/>
            <pc:sldMk cId="1025729995" sldId="263"/>
            <ac:spMk id="57" creationId="{C5F6118D-8210-4559-0E4F-ED9498C741E8}"/>
          </ac:spMkLst>
        </pc:spChg>
        <pc:spChg chg="mod">
          <ac:chgData name="Jim Zhang" userId="fa6909b4-cf68-47b2-80b2-932828f90439" providerId="ADAL" clId="{8C6AFF9F-2305-0A45-BD1F-426B6E37D86B}" dt="2025-03-26T19:11:55.992" v="3159" actId="20577"/>
          <ac:spMkLst>
            <pc:docMk/>
            <pc:sldMk cId="1025729995" sldId="263"/>
            <ac:spMk id="58" creationId="{2E60524C-94C3-FD20-13D8-7958CBF8904E}"/>
          </ac:spMkLst>
        </pc:spChg>
        <pc:spChg chg="del mod">
          <ac:chgData name="Jim Zhang" userId="fa6909b4-cf68-47b2-80b2-932828f90439" providerId="ADAL" clId="{8C6AFF9F-2305-0A45-BD1F-426B6E37D86B}" dt="2025-03-26T16:01:15.546" v="1048" actId="478"/>
          <ac:spMkLst>
            <pc:docMk/>
            <pc:sldMk cId="1025729995" sldId="263"/>
            <ac:spMk id="60" creationId="{D76A7575-0399-964E-CE82-F527F0512060}"/>
          </ac:spMkLst>
        </pc:spChg>
        <pc:spChg chg="del mod">
          <ac:chgData name="Jim Zhang" userId="fa6909b4-cf68-47b2-80b2-932828f90439" providerId="ADAL" clId="{8C6AFF9F-2305-0A45-BD1F-426B6E37D86B}" dt="2025-03-25T02:45:29.276" v="449" actId="478"/>
          <ac:spMkLst>
            <pc:docMk/>
            <pc:sldMk cId="1025729995" sldId="263"/>
            <ac:spMk id="61" creationId="{E7E55E59-1B45-BE88-A43E-2C85EB8EDED5}"/>
          </ac:spMkLst>
        </pc:spChg>
        <pc:spChg chg="del">
          <ac:chgData name="Jim Zhang" userId="fa6909b4-cf68-47b2-80b2-932828f90439" providerId="ADAL" clId="{8C6AFF9F-2305-0A45-BD1F-426B6E37D86B}" dt="2025-03-25T02:45:32.386" v="452" actId="478"/>
          <ac:spMkLst>
            <pc:docMk/>
            <pc:sldMk cId="1025729995" sldId="263"/>
            <ac:spMk id="62" creationId="{F86FE43B-044C-42CB-DD2E-42D74D613E9A}"/>
          </ac:spMkLst>
        </pc:spChg>
        <pc:spChg chg="mod">
          <ac:chgData name="Jim Zhang" userId="fa6909b4-cf68-47b2-80b2-932828f90439" providerId="ADAL" clId="{8C6AFF9F-2305-0A45-BD1F-426B6E37D86B}" dt="2025-03-26T18:42:23.856" v="2923" actId="14100"/>
          <ac:spMkLst>
            <pc:docMk/>
            <pc:sldMk cId="1025729995" sldId="263"/>
            <ac:spMk id="63" creationId="{8490B1F3-34CE-DD06-18A5-5BA1C94A763D}"/>
          </ac:spMkLst>
        </pc:spChg>
        <pc:spChg chg="mod">
          <ac:chgData name="Jim Zhang" userId="fa6909b4-cf68-47b2-80b2-932828f90439" providerId="ADAL" clId="{8C6AFF9F-2305-0A45-BD1F-426B6E37D86B}" dt="2025-03-26T18:41:53.823" v="2920" actId="14100"/>
          <ac:spMkLst>
            <pc:docMk/>
            <pc:sldMk cId="1025729995" sldId="263"/>
            <ac:spMk id="67" creationId="{8A011034-C66C-D71A-E81E-BA74789EA2C7}"/>
          </ac:spMkLst>
        </pc:spChg>
        <pc:spChg chg="add mod">
          <ac:chgData name="Jim Zhang" userId="fa6909b4-cf68-47b2-80b2-932828f90439" providerId="ADAL" clId="{8C6AFF9F-2305-0A45-BD1F-426B6E37D86B}" dt="2025-03-26T18:49:54.799" v="2973" actId="207"/>
          <ac:spMkLst>
            <pc:docMk/>
            <pc:sldMk cId="1025729995" sldId="263"/>
            <ac:spMk id="68" creationId="{89C1B076-DBE5-66B2-FE5D-32E7153588A6}"/>
          </ac:spMkLst>
        </pc:spChg>
        <pc:spChg chg="add mod">
          <ac:chgData name="Jim Zhang" userId="fa6909b4-cf68-47b2-80b2-932828f90439" providerId="ADAL" clId="{8C6AFF9F-2305-0A45-BD1F-426B6E37D86B}" dt="2025-03-26T18:49:54.427" v="2972" actId="207"/>
          <ac:spMkLst>
            <pc:docMk/>
            <pc:sldMk cId="1025729995" sldId="263"/>
            <ac:spMk id="70" creationId="{C638CFCB-DB96-B962-4A93-BA6E080BDC0F}"/>
          </ac:spMkLst>
        </pc:spChg>
        <pc:spChg chg="del">
          <ac:chgData name="Jim Zhang" userId="fa6909b4-cf68-47b2-80b2-932828f90439" providerId="ADAL" clId="{8C6AFF9F-2305-0A45-BD1F-426B6E37D86B}" dt="2025-03-26T15:15:02.593" v="598" actId="478"/>
          <ac:spMkLst>
            <pc:docMk/>
            <pc:sldMk cId="1025729995" sldId="263"/>
            <ac:spMk id="71" creationId="{27D3D026-DC41-9DCC-1FAE-F3B90CFF2F57}"/>
          </ac:spMkLst>
        </pc:spChg>
        <pc:spChg chg="add mod">
          <ac:chgData name="Jim Zhang" userId="fa6909b4-cf68-47b2-80b2-932828f90439" providerId="ADAL" clId="{8C6AFF9F-2305-0A45-BD1F-426B6E37D86B}" dt="2025-03-26T15:38:22.919" v="654"/>
          <ac:spMkLst>
            <pc:docMk/>
            <pc:sldMk cId="1025729995" sldId="263"/>
            <ac:spMk id="72" creationId="{C5DDBEB8-05FA-3FF3-0B5D-436FA57F765C}"/>
          </ac:spMkLst>
        </pc:spChg>
        <pc:spChg chg="add mod">
          <ac:chgData name="Jim Zhang" userId="fa6909b4-cf68-47b2-80b2-932828f90439" providerId="ADAL" clId="{8C6AFF9F-2305-0A45-BD1F-426B6E37D86B}" dt="2025-03-26T15:38:45.301" v="655"/>
          <ac:spMkLst>
            <pc:docMk/>
            <pc:sldMk cId="1025729995" sldId="263"/>
            <ac:spMk id="74" creationId="{481CB3B1-4A91-AF68-091D-7CE624F7A471}"/>
          </ac:spMkLst>
        </pc:spChg>
        <pc:spChg chg="add mod">
          <ac:chgData name="Jim Zhang" userId="fa6909b4-cf68-47b2-80b2-932828f90439" providerId="ADAL" clId="{8C6AFF9F-2305-0A45-BD1F-426B6E37D86B}" dt="2025-03-26T15:38:59.180" v="656"/>
          <ac:spMkLst>
            <pc:docMk/>
            <pc:sldMk cId="1025729995" sldId="263"/>
            <ac:spMk id="75" creationId="{183752C1-DD30-4C5E-9322-F2E0A1212400}"/>
          </ac:spMkLst>
        </pc:spChg>
        <pc:spChg chg="add mod">
          <ac:chgData name="Jim Zhang" userId="fa6909b4-cf68-47b2-80b2-932828f90439" providerId="ADAL" clId="{8C6AFF9F-2305-0A45-BD1F-426B6E37D86B}" dt="2025-03-26T15:39:10.873" v="657"/>
          <ac:spMkLst>
            <pc:docMk/>
            <pc:sldMk cId="1025729995" sldId="263"/>
            <ac:spMk id="76" creationId="{B21B5FF1-247A-D5F9-7376-E0FF86A5F20B}"/>
          </ac:spMkLst>
        </pc:spChg>
        <pc:spChg chg="add mod">
          <ac:chgData name="Jim Zhang" userId="fa6909b4-cf68-47b2-80b2-932828f90439" providerId="ADAL" clId="{8C6AFF9F-2305-0A45-BD1F-426B6E37D86B}" dt="2025-03-26T17:28:08.043" v="1282" actId="20577"/>
          <ac:spMkLst>
            <pc:docMk/>
            <pc:sldMk cId="1025729995" sldId="263"/>
            <ac:spMk id="77" creationId="{2DFB00F0-1102-7B36-11A1-EC86FF82C051}"/>
          </ac:spMkLst>
        </pc:spChg>
        <pc:spChg chg="add mod">
          <ac:chgData name="Jim Zhang" userId="fa6909b4-cf68-47b2-80b2-932828f90439" providerId="ADAL" clId="{8C6AFF9F-2305-0A45-BD1F-426B6E37D86B}" dt="2025-03-26T15:41:05.851" v="672" actId="34135"/>
          <ac:spMkLst>
            <pc:docMk/>
            <pc:sldMk cId="1025729995" sldId="263"/>
            <ac:spMk id="78" creationId="{C8EDC707-B625-2CAD-780C-5EF41D9B69CE}"/>
          </ac:spMkLst>
        </pc:spChg>
        <pc:spChg chg="add mod">
          <ac:chgData name="Jim Zhang" userId="fa6909b4-cf68-47b2-80b2-932828f90439" providerId="ADAL" clId="{8C6AFF9F-2305-0A45-BD1F-426B6E37D86B}" dt="2025-03-26T15:40:12.648" v="663" actId="1076"/>
          <ac:spMkLst>
            <pc:docMk/>
            <pc:sldMk cId="1025729995" sldId="263"/>
            <ac:spMk id="80" creationId="{7686AA54-7E88-1066-6638-2899A7AE0B8E}"/>
          </ac:spMkLst>
        </pc:spChg>
        <pc:spChg chg="del mod">
          <ac:chgData name="Jim Zhang" userId="fa6909b4-cf68-47b2-80b2-932828f90439" providerId="ADAL" clId="{8C6AFF9F-2305-0A45-BD1F-426B6E37D86B}" dt="2025-03-25T02:41:38.048" v="292" actId="478"/>
          <ac:spMkLst>
            <pc:docMk/>
            <pc:sldMk cId="1025729995" sldId="263"/>
            <ac:spMk id="82" creationId="{44DFC48C-594A-D364-28B1-E869762C974A}"/>
          </ac:spMkLst>
        </pc:spChg>
        <pc:spChg chg="mod">
          <ac:chgData name="Jim Zhang" userId="fa6909b4-cf68-47b2-80b2-932828f90439" providerId="ADAL" clId="{8C6AFF9F-2305-0A45-BD1F-426B6E37D86B}" dt="2025-03-26T15:40:32.847" v="664"/>
          <ac:spMkLst>
            <pc:docMk/>
            <pc:sldMk cId="1025729995" sldId="263"/>
            <ac:spMk id="82" creationId="{A768F501-7FCE-7DD4-5CDF-F912AC7F6787}"/>
          </ac:spMkLst>
        </pc:spChg>
        <pc:spChg chg="mod">
          <ac:chgData name="Jim Zhang" userId="fa6909b4-cf68-47b2-80b2-932828f90439" providerId="ADAL" clId="{8C6AFF9F-2305-0A45-BD1F-426B6E37D86B}" dt="2025-03-26T15:40:32.847" v="664"/>
          <ac:spMkLst>
            <pc:docMk/>
            <pc:sldMk cId="1025729995" sldId="263"/>
            <ac:spMk id="84" creationId="{A31A22F0-9917-D867-0A3F-527999B06A55}"/>
          </ac:spMkLst>
        </pc:spChg>
        <pc:spChg chg="mod">
          <ac:chgData name="Jim Zhang" userId="fa6909b4-cf68-47b2-80b2-932828f90439" providerId="ADAL" clId="{8C6AFF9F-2305-0A45-BD1F-426B6E37D86B}" dt="2025-03-26T15:40:32.847" v="664"/>
          <ac:spMkLst>
            <pc:docMk/>
            <pc:sldMk cId="1025729995" sldId="263"/>
            <ac:spMk id="85" creationId="{A570D7D4-E670-CCD5-295A-98F7E886AC99}"/>
          </ac:spMkLst>
        </pc:spChg>
        <pc:spChg chg="mod">
          <ac:chgData name="Jim Zhang" userId="fa6909b4-cf68-47b2-80b2-932828f90439" providerId="ADAL" clId="{8C6AFF9F-2305-0A45-BD1F-426B6E37D86B}" dt="2025-03-26T15:40:32.847" v="664"/>
          <ac:spMkLst>
            <pc:docMk/>
            <pc:sldMk cId="1025729995" sldId="263"/>
            <ac:spMk id="88" creationId="{9E86F209-2B5E-E0C4-6D23-FCEDD992D5A3}"/>
          </ac:spMkLst>
        </pc:spChg>
        <pc:spChg chg="mod">
          <ac:chgData name="Jim Zhang" userId="fa6909b4-cf68-47b2-80b2-932828f90439" providerId="ADAL" clId="{8C6AFF9F-2305-0A45-BD1F-426B6E37D86B}" dt="2025-03-26T15:40:32.847" v="664"/>
          <ac:spMkLst>
            <pc:docMk/>
            <pc:sldMk cId="1025729995" sldId="263"/>
            <ac:spMk id="89" creationId="{60B73ABB-8D6E-4307-0333-5909182D4E18}"/>
          </ac:spMkLst>
        </pc:spChg>
        <pc:spChg chg="add mod">
          <ac:chgData name="Jim Zhang" userId="fa6909b4-cf68-47b2-80b2-932828f90439" providerId="ADAL" clId="{8C6AFF9F-2305-0A45-BD1F-426B6E37D86B}" dt="2025-03-26T16:02:08.056" v="1064" actId="255"/>
          <ac:spMkLst>
            <pc:docMk/>
            <pc:sldMk cId="1025729995" sldId="263"/>
            <ac:spMk id="92" creationId="{901FD235-F9C6-AB9C-DE0A-025156752E69}"/>
          </ac:spMkLst>
        </pc:spChg>
        <pc:spChg chg="add mod">
          <ac:chgData name="Jim Zhang" userId="fa6909b4-cf68-47b2-80b2-932828f90439" providerId="ADAL" clId="{8C6AFF9F-2305-0A45-BD1F-426B6E37D86B}" dt="2025-03-26T16:14:48.150" v="1111" actId="20577"/>
          <ac:spMkLst>
            <pc:docMk/>
            <pc:sldMk cId="1025729995" sldId="263"/>
            <ac:spMk id="93" creationId="{62D1A46E-60E2-1CE2-CCF9-D5C9E3ED2D73}"/>
          </ac:spMkLst>
        </pc:spChg>
        <pc:spChg chg="add mod">
          <ac:chgData name="Jim Zhang" userId="fa6909b4-cf68-47b2-80b2-932828f90439" providerId="ADAL" clId="{8C6AFF9F-2305-0A45-BD1F-426B6E37D86B}" dt="2025-03-26T16:06:00.794" v="1078" actId="1076"/>
          <ac:spMkLst>
            <pc:docMk/>
            <pc:sldMk cId="1025729995" sldId="263"/>
            <ac:spMk id="94" creationId="{0045FAE4-44C8-CE90-2FA8-1CCF0A77CA75}"/>
          </ac:spMkLst>
        </pc:spChg>
        <pc:spChg chg="add mod">
          <ac:chgData name="Jim Zhang" userId="fa6909b4-cf68-47b2-80b2-932828f90439" providerId="ADAL" clId="{8C6AFF9F-2305-0A45-BD1F-426B6E37D86B}" dt="2025-03-26T16:06:19.054" v="1081" actId="1076"/>
          <ac:spMkLst>
            <pc:docMk/>
            <pc:sldMk cId="1025729995" sldId="263"/>
            <ac:spMk id="95" creationId="{29617CFE-D8D7-7C3B-B250-9C1003009DAC}"/>
          </ac:spMkLst>
        </pc:spChg>
        <pc:spChg chg="add mod">
          <ac:chgData name="Jim Zhang" userId="fa6909b4-cf68-47b2-80b2-932828f90439" providerId="ADAL" clId="{8C6AFF9F-2305-0A45-BD1F-426B6E37D86B}" dt="2025-03-26T16:12:53.136" v="1093" actId="1582"/>
          <ac:spMkLst>
            <pc:docMk/>
            <pc:sldMk cId="1025729995" sldId="263"/>
            <ac:spMk id="97" creationId="{C6CAAC00-AE87-C762-47FB-A99011B754B8}"/>
          </ac:spMkLst>
        </pc:spChg>
        <pc:spChg chg="add mod">
          <ac:chgData name="Jim Zhang" userId="fa6909b4-cf68-47b2-80b2-932828f90439" providerId="ADAL" clId="{8C6AFF9F-2305-0A45-BD1F-426B6E37D86B}" dt="2025-03-26T16:12:42.395" v="1092"/>
          <ac:spMkLst>
            <pc:docMk/>
            <pc:sldMk cId="1025729995" sldId="263"/>
            <ac:spMk id="98" creationId="{391519C0-BBAE-C08A-D92B-CBA03CE4E5C4}"/>
          </ac:spMkLst>
        </pc:spChg>
        <pc:spChg chg="add mod">
          <ac:chgData name="Jim Zhang" userId="fa6909b4-cf68-47b2-80b2-932828f90439" providerId="ADAL" clId="{8C6AFF9F-2305-0A45-BD1F-426B6E37D86B}" dt="2025-03-26T16:13:00.071" v="1095" actId="1076"/>
          <ac:spMkLst>
            <pc:docMk/>
            <pc:sldMk cId="1025729995" sldId="263"/>
            <ac:spMk id="99" creationId="{7FDFA60B-1FB2-B857-EE61-7E0D82007663}"/>
          </ac:spMkLst>
        </pc:spChg>
        <pc:spChg chg="add mod">
          <ac:chgData name="Jim Zhang" userId="fa6909b4-cf68-47b2-80b2-932828f90439" providerId="ADAL" clId="{8C6AFF9F-2305-0A45-BD1F-426B6E37D86B}" dt="2025-03-26T17:38:21.338" v="1372" actId="207"/>
          <ac:spMkLst>
            <pc:docMk/>
            <pc:sldMk cId="1025729995" sldId="263"/>
            <ac:spMk id="100" creationId="{B8A98CBD-B7D4-6E28-6607-BC74F5579C97}"/>
          </ac:spMkLst>
        </pc:spChg>
        <pc:spChg chg="add mod">
          <ac:chgData name="Jim Zhang" userId="fa6909b4-cf68-47b2-80b2-932828f90439" providerId="ADAL" clId="{8C6AFF9F-2305-0A45-BD1F-426B6E37D86B}" dt="2025-03-26T16:17:21.060" v="1138" actId="20577"/>
          <ac:spMkLst>
            <pc:docMk/>
            <pc:sldMk cId="1025729995" sldId="263"/>
            <ac:spMk id="102" creationId="{0B71B825-6969-6904-65CA-EEB9E76763D3}"/>
          </ac:spMkLst>
        </pc:spChg>
        <pc:spChg chg="add mod">
          <ac:chgData name="Jim Zhang" userId="fa6909b4-cf68-47b2-80b2-932828f90439" providerId="ADAL" clId="{8C6AFF9F-2305-0A45-BD1F-426B6E37D86B}" dt="2025-03-26T16:16:50.240" v="1132" actId="1076"/>
          <ac:spMkLst>
            <pc:docMk/>
            <pc:sldMk cId="1025729995" sldId="263"/>
            <ac:spMk id="103" creationId="{3F082485-8378-DD56-2E69-267A3BDA2FAC}"/>
          </ac:spMkLst>
        </pc:spChg>
        <pc:spChg chg="add mod">
          <ac:chgData name="Jim Zhang" userId="fa6909b4-cf68-47b2-80b2-932828f90439" providerId="ADAL" clId="{8C6AFF9F-2305-0A45-BD1F-426B6E37D86B}" dt="2025-03-26T16:17:34.814" v="1140" actId="20577"/>
          <ac:spMkLst>
            <pc:docMk/>
            <pc:sldMk cId="1025729995" sldId="263"/>
            <ac:spMk id="104" creationId="{49DB5DC6-D68E-440B-652A-3CE5251FBE4A}"/>
          </ac:spMkLst>
        </pc:spChg>
        <pc:spChg chg="add mod">
          <ac:chgData name="Jim Zhang" userId="fa6909b4-cf68-47b2-80b2-932828f90439" providerId="ADAL" clId="{8C6AFF9F-2305-0A45-BD1F-426B6E37D86B}" dt="2025-03-26T16:18:45.330" v="1159" actId="1076"/>
          <ac:spMkLst>
            <pc:docMk/>
            <pc:sldMk cId="1025729995" sldId="263"/>
            <ac:spMk id="107" creationId="{BC37F3F1-4520-8370-46BA-32D71CB946FC}"/>
          </ac:spMkLst>
        </pc:spChg>
        <pc:spChg chg="del">
          <ac:chgData name="Jim Zhang" userId="fa6909b4-cf68-47b2-80b2-932828f90439" providerId="ADAL" clId="{8C6AFF9F-2305-0A45-BD1F-426B6E37D86B}" dt="2025-03-25T02:44:41.441" v="432" actId="478"/>
          <ac:spMkLst>
            <pc:docMk/>
            <pc:sldMk cId="1025729995" sldId="263"/>
            <ac:spMk id="107" creationId="{D147470C-4AFE-4872-8F38-B7DB9C3B1A9E}"/>
          </ac:spMkLst>
        </pc:spChg>
        <pc:spChg chg="add mod">
          <ac:chgData name="Jim Zhang" userId="fa6909b4-cf68-47b2-80b2-932828f90439" providerId="ADAL" clId="{8C6AFF9F-2305-0A45-BD1F-426B6E37D86B}" dt="2025-03-26T16:18:52.524" v="1167" actId="20577"/>
          <ac:spMkLst>
            <pc:docMk/>
            <pc:sldMk cId="1025729995" sldId="263"/>
            <ac:spMk id="108" creationId="{E8FBF823-7AAF-95CB-7A45-900F2C104DA0}"/>
          </ac:spMkLst>
        </pc:spChg>
        <pc:spChg chg="add mod">
          <ac:chgData name="Jim Zhang" userId="fa6909b4-cf68-47b2-80b2-932828f90439" providerId="ADAL" clId="{8C6AFF9F-2305-0A45-BD1F-426B6E37D86B}" dt="2025-03-26T16:20:12.482" v="1186" actId="1076"/>
          <ac:spMkLst>
            <pc:docMk/>
            <pc:sldMk cId="1025729995" sldId="263"/>
            <ac:spMk id="110" creationId="{83006010-0298-E1C3-DD58-D91BC6221179}"/>
          </ac:spMkLst>
        </pc:spChg>
        <pc:spChg chg="del mod">
          <ac:chgData name="Jim Zhang" userId="fa6909b4-cf68-47b2-80b2-932828f90439" providerId="ADAL" clId="{8C6AFF9F-2305-0A45-BD1F-426B6E37D86B}" dt="2025-03-25T02:41:47.130" v="296" actId="478"/>
          <ac:spMkLst>
            <pc:docMk/>
            <pc:sldMk cId="1025729995" sldId="263"/>
            <ac:spMk id="112" creationId="{59679CF4-C0C6-C616-0DD0-7BF89DA59A3D}"/>
          </ac:spMkLst>
        </pc:spChg>
        <pc:spChg chg="del">
          <ac:chgData name="Jim Zhang" userId="fa6909b4-cf68-47b2-80b2-932828f90439" providerId="ADAL" clId="{8C6AFF9F-2305-0A45-BD1F-426B6E37D86B}" dt="2025-03-25T02:44:43.044" v="433" actId="478"/>
          <ac:spMkLst>
            <pc:docMk/>
            <pc:sldMk cId="1025729995" sldId="263"/>
            <ac:spMk id="113" creationId="{1D88E928-0A50-C4A9-3F1D-DBF2371446B4}"/>
          </ac:spMkLst>
        </pc:spChg>
        <pc:spChg chg="add mod">
          <ac:chgData name="Jim Zhang" userId="fa6909b4-cf68-47b2-80b2-932828f90439" providerId="ADAL" clId="{8C6AFF9F-2305-0A45-BD1F-426B6E37D86B}" dt="2025-03-26T16:23:38.812" v="1207" actId="207"/>
          <ac:spMkLst>
            <pc:docMk/>
            <pc:sldMk cId="1025729995" sldId="263"/>
            <ac:spMk id="119" creationId="{87FC2DAD-472E-6BB6-1C71-FFA8DC9B4C23}"/>
          </ac:spMkLst>
        </pc:spChg>
        <pc:spChg chg="add mod">
          <ac:chgData name="Jim Zhang" userId="fa6909b4-cf68-47b2-80b2-932828f90439" providerId="ADAL" clId="{8C6AFF9F-2305-0A45-BD1F-426B6E37D86B}" dt="2025-03-26T16:23:59.288" v="1209" actId="1076"/>
          <ac:spMkLst>
            <pc:docMk/>
            <pc:sldMk cId="1025729995" sldId="263"/>
            <ac:spMk id="120" creationId="{071B6A1B-1332-E316-FDF8-B53E3D7DF30A}"/>
          </ac:spMkLst>
        </pc:spChg>
        <pc:spChg chg="add mod">
          <ac:chgData name="Jim Zhang" userId="fa6909b4-cf68-47b2-80b2-932828f90439" providerId="ADAL" clId="{8C6AFF9F-2305-0A45-BD1F-426B6E37D86B}" dt="2025-03-26T16:27:54.856" v="1237" actId="113"/>
          <ac:spMkLst>
            <pc:docMk/>
            <pc:sldMk cId="1025729995" sldId="263"/>
            <ac:spMk id="122" creationId="{E8DBBA7E-53D4-7652-08DA-521EBD1AB145}"/>
          </ac:spMkLst>
        </pc:spChg>
        <pc:spChg chg="add del mod">
          <ac:chgData name="Jim Zhang" userId="fa6909b4-cf68-47b2-80b2-932828f90439" providerId="ADAL" clId="{8C6AFF9F-2305-0A45-BD1F-426B6E37D86B}" dt="2025-03-26T16:29:05.297" v="1257" actId="478"/>
          <ac:spMkLst>
            <pc:docMk/>
            <pc:sldMk cId="1025729995" sldId="263"/>
            <ac:spMk id="123" creationId="{05BF2809-A416-AFD9-B1ED-F501DB76DCD6}"/>
          </ac:spMkLst>
        </pc:spChg>
        <pc:spChg chg="add mod">
          <ac:chgData name="Jim Zhang" userId="fa6909b4-cf68-47b2-80b2-932828f90439" providerId="ADAL" clId="{8C6AFF9F-2305-0A45-BD1F-426B6E37D86B}" dt="2025-03-26T18:18:39.282" v="2219" actId="207"/>
          <ac:spMkLst>
            <pc:docMk/>
            <pc:sldMk cId="1025729995" sldId="263"/>
            <ac:spMk id="124" creationId="{62160394-56EC-08F4-AD4D-48492C1B3156}"/>
          </ac:spMkLst>
        </pc:spChg>
        <pc:spChg chg="add mod">
          <ac:chgData name="Jim Zhang" userId="fa6909b4-cf68-47b2-80b2-932828f90439" providerId="ADAL" clId="{8C6AFF9F-2305-0A45-BD1F-426B6E37D86B}" dt="2025-03-26T17:46:02.793" v="1813" actId="1076"/>
          <ac:spMkLst>
            <pc:docMk/>
            <pc:sldMk cId="1025729995" sldId="263"/>
            <ac:spMk id="126" creationId="{C5A74AB5-DCBF-25F0-F342-89FC6BA9E7F1}"/>
          </ac:spMkLst>
        </pc:spChg>
        <pc:spChg chg="add mod">
          <ac:chgData name="Jim Zhang" userId="fa6909b4-cf68-47b2-80b2-932828f90439" providerId="ADAL" clId="{8C6AFF9F-2305-0A45-BD1F-426B6E37D86B}" dt="2025-03-26T17:45:44.904" v="1809" actId="403"/>
          <ac:spMkLst>
            <pc:docMk/>
            <pc:sldMk cId="1025729995" sldId="263"/>
            <ac:spMk id="127" creationId="{297A760C-1C38-C2E2-C7E8-D5810FBC2DB5}"/>
          </ac:spMkLst>
        </pc:spChg>
        <pc:spChg chg="del">
          <ac:chgData name="Jim Zhang" userId="fa6909b4-cf68-47b2-80b2-932828f90439" providerId="ADAL" clId="{8C6AFF9F-2305-0A45-BD1F-426B6E37D86B}" dt="2025-03-25T02:41:44.219" v="293" actId="478"/>
          <ac:spMkLst>
            <pc:docMk/>
            <pc:sldMk cId="1025729995" sldId="263"/>
            <ac:spMk id="257" creationId="{0C0D2F1F-30D2-AF32-5202-1F5A6FD02603}"/>
          </ac:spMkLst>
        </pc:spChg>
        <pc:spChg chg="add mod">
          <ac:chgData name="Jim Zhang" userId="fa6909b4-cf68-47b2-80b2-932828f90439" providerId="ADAL" clId="{8C6AFF9F-2305-0A45-BD1F-426B6E37D86B}" dt="2025-03-26T17:45:21.254" v="1804" actId="403"/>
          <ac:spMkLst>
            <pc:docMk/>
            <pc:sldMk cId="1025729995" sldId="263"/>
            <ac:spMk id="259" creationId="{1A6B5560-2CB6-B166-CDF7-CC3562193A2D}"/>
          </ac:spMkLst>
        </pc:spChg>
        <pc:spChg chg="add del mod">
          <ac:chgData name="Jim Zhang" userId="fa6909b4-cf68-47b2-80b2-932828f90439" providerId="ADAL" clId="{8C6AFF9F-2305-0A45-BD1F-426B6E37D86B}" dt="2025-03-26T17:36:55.207" v="1351"/>
          <ac:spMkLst>
            <pc:docMk/>
            <pc:sldMk cId="1025729995" sldId="263"/>
            <ac:spMk id="260" creationId="{E9B6BC35-9293-96DF-E4E7-F4C8C0152FC7}"/>
          </ac:spMkLst>
        </pc:spChg>
        <pc:spChg chg="mod">
          <ac:chgData name="Jim Zhang" userId="fa6909b4-cf68-47b2-80b2-932828f90439" providerId="ADAL" clId="{8C6AFF9F-2305-0A45-BD1F-426B6E37D86B}" dt="2025-03-26T16:01:30" v="1053" actId="21"/>
          <ac:spMkLst>
            <pc:docMk/>
            <pc:sldMk cId="1025729995" sldId="263"/>
            <ac:spMk id="265" creationId="{5BDA691C-BC0E-8475-2858-38DE1697D4E6}"/>
          </ac:spMkLst>
        </pc:spChg>
        <pc:spChg chg="del mod">
          <ac:chgData name="Jim Zhang" userId="fa6909b4-cf68-47b2-80b2-932828f90439" providerId="ADAL" clId="{8C6AFF9F-2305-0A45-BD1F-426B6E37D86B}" dt="2025-03-26T16:01:36.836" v="1055" actId="478"/>
          <ac:spMkLst>
            <pc:docMk/>
            <pc:sldMk cId="1025729995" sldId="263"/>
            <ac:spMk id="267" creationId="{58D62195-DC3D-6521-EFA4-8CBB5221D10E}"/>
          </ac:spMkLst>
        </pc:spChg>
        <pc:spChg chg="mod">
          <ac:chgData name="Jim Zhang" userId="fa6909b4-cf68-47b2-80b2-932828f90439" providerId="ADAL" clId="{8C6AFF9F-2305-0A45-BD1F-426B6E37D86B}" dt="2025-03-26T17:45:25.315" v="1806" actId="403"/>
          <ac:spMkLst>
            <pc:docMk/>
            <pc:sldMk cId="1025729995" sldId="263"/>
            <ac:spMk id="269" creationId="{E35E21F7-5F72-F3FD-DE1F-DF2D8F1C1BB5}"/>
          </ac:spMkLst>
        </pc:spChg>
        <pc:spChg chg="add del mod">
          <ac:chgData name="Jim Zhang" userId="fa6909b4-cf68-47b2-80b2-932828f90439" providerId="ADAL" clId="{8C6AFF9F-2305-0A45-BD1F-426B6E37D86B}" dt="2025-03-26T18:18:47.644" v="2221" actId="207"/>
          <ac:spMkLst>
            <pc:docMk/>
            <pc:sldMk cId="1025729995" sldId="263"/>
            <ac:spMk id="270" creationId="{314F29D1-6AC6-0221-85A4-A468ABFB5EDA}"/>
          </ac:spMkLst>
        </pc:spChg>
        <pc:spChg chg="mod">
          <ac:chgData name="Jim Zhang" userId="fa6909b4-cf68-47b2-80b2-932828f90439" providerId="ADAL" clId="{8C6AFF9F-2305-0A45-BD1F-426B6E37D86B}" dt="2025-03-26T18:18:43.988" v="2220" actId="207"/>
          <ac:spMkLst>
            <pc:docMk/>
            <pc:sldMk cId="1025729995" sldId="263"/>
            <ac:spMk id="274" creationId="{6BBC90EB-653D-5952-52BD-FBA260D84C1C}"/>
          </ac:spMkLst>
        </pc:spChg>
        <pc:spChg chg="del">
          <ac:chgData name="Jim Zhang" userId="fa6909b4-cf68-47b2-80b2-932828f90439" providerId="ADAL" clId="{8C6AFF9F-2305-0A45-BD1F-426B6E37D86B}" dt="2025-03-25T02:44:18.673" v="427" actId="478"/>
          <ac:spMkLst>
            <pc:docMk/>
            <pc:sldMk cId="1025729995" sldId="263"/>
            <ac:spMk id="275" creationId="{1A5816EA-F721-9FE6-5275-8AC5A0E156EE}"/>
          </ac:spMkLst>
        </pc:spChg>
        <pc:spChg chg="mod">
          <ac:chgData name="Jim Zhang" userId="fa6909b4-cf68-47b2-80b2-932828f90439" providerId="ADAL" clId="{8C6AFF9F-2305-0A45-BD1F-426B6E37D86B}" dt="2025-03-26T17:46:34.857" v="1816" actId="1076"/>
          <ac:spMkLst>
            <pc:docMk/>
            <pc:sldMk cId="1025729995" sldId="263"/>
            <ac:spMk id="275" creationId="{367F876A-1B5D-BB0C-DB56-9C1B3D2E385B}"/>
          </ac:spMkLst>
        </pc:spChg>
        <pc:spChg chg="mod">
          <ac:chgData name="Jim Zhang" userId="fa6909b4-cf68-47b2-80b2-932828f90439" providerId="ADAL" clId="{8C6AFF9F-2305-0A45-BD1F-426B6E37D86B}" dt="2025-03-26T17:45:50.839" v="1811" actId="403"/>
          <ac:spMkLst>
            <pc:docMk/>
            <pc:sldMk cId="1025729995" sldId="263"/>
            <ac:spMk id="276" creationId="{DAA9363C-5DEF-DA60-08EE-3AB801C31C56}"/>
          </ac:spMkLst>
        </pc:spChg>
        <pc:spChg chg="mod">
          <ac:chgData name="Jim Zhang" userId="fa6909b4-cf68-47b2-80b2-932828f90439" providerId="ADAL" clId="{8C6AFF9F-2305-0A45-BD1F-426B6E37D86B}" dt="2025-03-26T17:37:23.048" v="1353"/>
          <ac:spMkLst>
            <pc:docMk/>
            <pc:sldMk cId="1025729995" sldId="263"/>
            <ac:spMk id="277" creationId="{34FF095C-C0DF-8690-E432-0671392D2921}"/>
          </ac:spMkLst>
        </pc:spChg>
        <pc:spChg chg="mod">
          <ac:chgData name="Jim Zhang" userId="fa6909b4-cf68-47b2-80b2-932828f90439" providerId="ADAL" clId="{8C6AFF9F-2305-0A45-BD1F-426B6E37D86B}" dt="2025-03-26T17:37:23.048" v="1353"/>
          <ac:spMkLst>
            <pc:docMk/>
            <pc:sldMk cId="1025729995" sldId="263"/>
            <ac:spMk id="278" creationId="{00DB4D55-E3FA-9CAA-877C-2B29D39FE956}"/>
          </ac:spMkLst>
        </pc:spChg>
        <pc:spChg chg="add mod">
          <ac:chgData name="Jim Zhang" userId="fa6909b4-cf68-47b2-80b2-932828f90439" providerId="ADAL" clId="{8C6AFF9F-2305-0A45-BD1F-426B6E37D86B}" dt="2025-03-26T18:22:13.178" v="2288" actId="20577"/>
          <ac:spMkLst>
            <pc:docMk/>
            <pc:sldMk cId="1025729995" sldId="263"/>
            <ac:spMk id="279" creationId="{25FC2F95-898C-F1F2-5B98-E833D27687CD}"/>
          </ac:spMkLst>
        </pc:spChg>
        <pc:spChg chg="add mod">
          <ac:chgData name="Jim Zhang" userId="fa6909b4-cf68-47b2-80b2-932828f90439" providerId="ADAL" clId="{8C6AFF9F-2305-0A45-BD1F-426B6E37D86B}" dt="2025-03-26T18:41:57.845" v="2921" actId="1076"/>
          <ac:spMkLst>
            <pc:docMk/>
            <pc:sldMk cId="1025729995" sldId="263"/>
            <ac:spMk id="280" creationId="{F3BEBFFB-0C5D-7FE3-C009-25C7BA527278}"/>
          </ac:spMkLst>
        </pc:spChg>
        <pc:spChg chg="add mod">
          <ac:chgData name="Jim Zhang" userId="fa6909b4-cf68-47b2-80b2-932828f90439" providerId="ADAL" clId="{8C6AFF9F-2305-0A45-BD1F-426B6E37D86B}" dt="2025-03-26T18:19:16.843" v="2232" actId="20577"/>
          <ac:spMkLst>
            <pc:docMk/>
            <pc:sldMk cId="1025729995" sldId="263"/>
            <ac:spMk id="281" creationId="{195C3F99-8E8B-3E99-86FA-C74FE60D681B}"/>
          </ac:spMkLst>
        </pc:spChg>
        <pc:spChg chg="add mod">
          <ac:chgData name="Jim Zhang" userId="fa6909b4-cf68-47b2-80b2-932828f90439" providerId="ADAL" clId="{8C6AFF9F-2305-0A45-BD1F-426B6E37D86B}" dt="2025-03-26T18:06:08.460" v="2069" actId="207"/>
          <ac:spMkLst>
            <pc:docMk/>
            <pc:sldMk cId="1025729995" sldId="263"/>
            <ac:spMk id="283" creationId="{698CE74B-4BC4-D162-DCD8-EA1F15210AE0}"/>
          </ac:spMkLst>
        </pc:spChg>
        <pc:spChg chg="add del mod">
          <ac:chgData name="Jim Zhang" userId="fa6909b4-cf68-47b2-80b2-932828f90439" providerId="ADAL" clId="{8C6AFF9F-2305-0A45-BD1F-426B6E37D86B}" dt="2025-03-26T17:51:27.650" v="1875" actId="478"/>
          <ac:spMkLst>
            <pc:docMk/>
            <pc:sldMk cId="1025729995" sldId="263"/>
            <ac:spMk id="284" creationId="{293789AF-DFE3-5D1A-B322-A9BA3AC2BD8E}"/>
          </ac:spMkLst>
        </pc:spChg>
        <pc:spChg chg="add del mod">
          <ac:chgData name="Jim Zhang" userId="fa6909b4-cf68-47b2-80b2-932828f90439" providerId="ADAL" clId="{8C6AFF9F-2305-0A45-BD1F-426B6E37D86B}" dt="2025-03-26T17:51:27.155" v="1874" actId="478"/>
          <ac:spMkLst>
            <pc:docMk/>
            <pc:sldMk cId="1025729995" sldId="263"/>
            <ac:spMk id="285" creationId="{890A463D-EF33-CCBE-9489-D2FCC3A5AA7C}"/>
          </ac:spMkLst>
        </pc:spChg>
        <pc:spChg chg="add del mod">
          <ac:chgData name="Jim Zhang" userId="fa6909b4-cf68-47b2-80b2-932828f90439" providerId="ADAL" clId="{8C6AFF9F-2305-0A45-BD1F-426B6E37D86B}" dt="2025-03-26T17:51:26.241" v="1873" actId="478"/>
          <ac:spMkLst>
            <pc:docMk/>
            <pc:sldMk cId="1025729995" sldId="263"/>
            <ac:spMk id="286" creationId="{4BB45E88-1B58-F6DB-0E21-B191E6671E0A}"/>
          </ac:spMkLst>
        </pc:spChg>
        <pc:spChg chg="add mod">
          <ac:chgData name="Jim Zhang" userId="fa6909b4-cf68-47b2-80b2-932828f90439" providerId="ADAL" clId="{8C6AFF9F-2305-0A45-BD1F-426B6E37D86B}" dt="2025-03-26T18:09:53.282" v="2113" actId="403"/>
          <ac:spMkLst>
            <pc:docMk/>
            <pc:sldMk cId="1025729995" sldId="263"/>
            <ac:spMk id="287" creationId="{A1985D95-764C-93E6-69AC-0499AA9B4C68}"/>
          </ac:spMkLst>
        </pc:spChg>
        <pc:spChg chg="mod">
          <ac:chgData name="Jim Zhang" userId="fa6909b4-cf68-47b2-80b2-932828f90439" providerId="ADAL" clId="{8C6AFF9F-2305-0A45-BD1F-426B6E37D86B}" dt="2025-03-26T18:06:10.618" v="2070" actId="207"/>
          <ac:spMkLst>
            <pc:docMk/>
            <pc:sldMk cId="1025729995" sldId="263"/>
            <ac:spMk id="290" creationId="{F2BA7CFD-346F-1598-CC54-6E688FD8FA49}"/>
          </ac:spMkLst>
        </pc:spChg>
        <pc:spChg chg="mod">
          <ac:chgData name="Jim Zhang" userId="fa6909b4-cf68-47b2-80b2-932828f90439" providerId="ADAL" clId="{8C6AFF9F-2305-0A45-BD1F-426B6E37D86B}" dt="2025-03-26T18:09:44.934" v="2111" actId="122"/>
          <ac:spMkLst>
            <pc:docMk/>
            <pc:sldMk cId="1025729995" sldId="263"/>
            <ac:spMk id="291" creationId="{CAFD2FD7-F240-2A72-CE28-9DEBA0E24158}"/>
          </ac:spMkLst>
        </pc:spChg>
        <pc:spChg chg="mod">
          <ac:chgData name="Jim Zhang" userId="fa6909b4-cf68-47b2-80b2-932828f90439" providerId="ADAL" clId="{8C6AFF9F-2305-0A45-BD1F-426B6E37D86B}" dt="2025-03-26T18:06:12.694" v="2071" actId="207"/>
          <ac:spMkLst>
            <pc:docMk/>
            <pc:sldMk cId="1025729995" sldId="263"/>
            <ac:spMk id="293" creationId="{86DEB700-D30E-4B23-DD4C-9552F1A48307}"/>
          </ac:spMkLst>
        </pc:spChg>
        <pc:spChg chg="mod">
          <ac:chgData name="Jim Zhang" userId="fa6909b4-cf68-47b2-80b2-932828f90439" providerId="ADAL" clId="{8C6AFF9F-2305-0A45-BD1F-426B6E37D86B}" dt="2025-03-26T18:10:22.365" v="2119" actId="122"/>
          <ac:spMkLst>
            <pc:docMk/>
            <pc:sldMk cId="1025729995" sldId="263"/>
            <ac:spMk id="294" creationId="{5BD79917-4BA1-EA0D-E04B-D6D88D5C0AAC}"/>
          </ac:spMkLst>
        </pc:spChg>
        <pc:spChg chg="mod">
          <ac:chgData name="Jim Zhang" userId="fa6909b4-cf68-47b2-80b2-932828f90439" providerId="ADAL" clId="{8C6AFF9F-2305-0A45-BD1F-426B6E37D86B}" dt="2025-03-26T18:11:23.834" v="2129" actId="1076"/>
          <ac:spMkLst>
            <pc:docMk/>
            <pc:sldMk cId="1025729995" sldId="263"/>
            <ac:spMk id="296" creationId="{CE8FC6C0-0D4B-F6EE-739F-141A41FB1BFF}"/>
          </ac:spMkLst>
        </pc:spChg>
        <pc:spChg chg="mod">
          <ac:chgData name="Jim Zhang" userId="fa6909b4-cf68-47b2-80b2-932828f90439" providerId="ADAL" clId="{8C6AFF9F-2305-0A45-BD1F-426B6E37D86B}" dt="2025-03-26T18:10:32.175" v="2120" actId="108"/>
          <ac:spMkLst>
            <pc:docMk/>
            <pc:sldMk cId="1025729995" sldId="263"/>
            <ac:spMk id="297" creationId="{ED4C7542-97B9-1CBA-34BD-0BD728C82269}"/>
          </ac:spMkLst>
        </pc:spChg>
        <pc:spChg chg="add del">
          <ac:chgData name="Jim Zhang" userId="fa6909b4-cf68-47b2-80b2-932828f90439" providerId="ADAL" clId="{8C6AFF9F-2305-0A45-BD1F-426B6E37D86B}" dt="2025-03-26T17:53:42.967" v="1908" actId="478"/>
          <ac:spMkLst>
            <pc:docMk/>
            <pc:sldMk cId="1025729995" sldId="263"/>
            <ac:spMk id="298" creationId="{56E90B6C-C9BB-23D5-19F9-16759C74488D}"/>
          </ac:spMkLst>
        </pc:spChg>
        <pc:spChg chg="add mod topLvl">
          <ac:chgData name="Jim Zhang" userId="fa6909b4-cf68-47b2-80b2-932828f90439" providerId="ADAL" clId="{8C6AFF9F-2305-0A45-BD1F-426B6E37D86B}" dt="2025-03-26T18:05:16.238" v="2057" actId="693"/>
          <ac:spMkLst>
            <pc:docMk/>
            <pc:sldMk cId="1025729995" sldId="263"/>
            <ac:spMk id="299" creationId="{43C749D9-3327-3EBA-E065-D7323AB15942}"/>
          </ac:spMkLst>
        </pc:spChg>
        <pc:spChg chg="add mod">
          <ac:chgData name="Jim Zhang" userId="fa6909b4-cf68-47b2-80b2-932828f90439" providerId="ADAL" clId="{8C6AFF9F-2305-0A45-BD1F-426B6E37D86B}" dt="2025-03-26T18:05:29.473" v="2060" actId="207"/>
          <ac:spMkLst>
            <pc:docMk/>
            <pc:sldMk cId="1025729995" sldId="263"/>
            <ac:spMk id="300" creationId="{3485576C-1587-06FD-77E4-D2AB13A467AE}"/>
          </ac:spMkLst>
        </pc:spChg>
        <pc:spChg chg="add mod">
          <ac:chgData name="Jim Zhang" userId="fa6909b4-cf68-47b2-80b2-932828f90439" providerId="ADAL" clId="{8C6AFF9F-2305-0A45-BD1F-426B6E37D86B}" dt="2025-03-26T17:54:49.365" v="1914" actId="767"/>
          <ac:spMkLst>
            <pc:docMk/>
            <pc:sldMk cId="1025729995" sldId="263"/>
            <ac:spMk id="301" creationId="{A63110F7-2EF7-EED4-EE93-914FAC8E22E7}"/>
          </ac:spMkLst>
        </pc:spChg>
        <pc:spChg chg="add mod topLvl">
          <ac:chgData name="Jim Zhang" userId="fa6909b4-cf68-47b2-80b2-932828f90439" providerId="ADAL" clId="{8C6AFF9F-2305-0A45-BD1F-426B6E37D86B}" dt="2025-03-26T18:08:29.088" v="2100" actId="207"/>
          <ac:spMkLst>
            <pc:docMk/>
            <pc:sldMk cId="1025729995" sldId="263"/>
            <ac:spMk id="302" creationId="{26307B82-2F7A-98CA-F940-851ECC6E05F8}"/>
          </ac:spMkLst>
        </pc:spChg>
        <pc:spChg chg="del mod">
          <ac:chgData name="Jim Zhang" userId="fa6909b4-cf68-47b2-80b2-932828f90439" providerId="ADAL" clId="{8C6AFF9F-2305-0A45-BD1F-426B6E37D86B}" dt="2025-03-26T15:15:11.127" v="602" actId="478"/>
          <ac:spMkLst>
            <pc:docMk/>
            <pc:sldMk cId="1025729995" sldId="263"/>
            <ac:spMk id="305" creationId="{BB95338E-038B-1D84-FAB6-9387C823C779}"/>
          </ac:spMkLst>
        </pc:spChg>
        <pc:spChg chg="del">
          <ac:chgData name="Jim Zhang" userId="fa6909b4-cf68-47b2-80b2-932828f90439" providerId="ADAL" clId="{8C6AFF9F-2305-0A45-BD1F-426B6E37D86B}" dt="2025-03-26T15:15:12.749" v="603" actId="478"/>
          <ac:spMkLst>
            <pc:docMk/>
            <pc:sldMk cId="1025729995" sldId="263"/>
            <ac:spMk id="306" creationId="{0C471FCE-5D44-5D4D-162A-5F5C1CB064E2}"/>
          </ac:spMkLst>
        </pc:spChg>
        <pc:spChg chg="add mod">
          <ac:chgData name="Jim Zhang" userId="fa6909b4-cf68-47b2-80b2-932828f90439" providerId="ADAL" clId="{8C6AFF9F-2305-0A45-BD1F-426B6E37D86B}" dt="2025-03-26T18:11:13.587" v="2126" actId="1076"/>
          <ac:spMkLst>
            <pc:docMk/>
            <pc:sldMk cId="1025729995" sldId="263"/>
            <ac:spMk id="308" creationId="{C23A7A76-D957-C212-A289-3528F4AFBFE0}"/>
          </ac:spMkLst>
        </pc:spChg>
        <pc:spChg chg="add mod">
          <ac:chgData name="Jim Zhang" userId="fa6909b4-cf68-47b2-80b2-932828f90439" providerId="ADAL" clId="{8C6AFF9F-2305-0A45-BD1F-426B6E37D86B}" dt="2025-03-26T18:10:49.870" v="2122" actId="1076"/>
          <ac:spMkLst>
            <pc:docMk/>
            <pc:sldMk cId="1025729995" sldId="263"/>
            <ac:spMk id="309" creationId="{5CF07A56-7D1B-EF0A-0E45-BBE7037EE221}"/>
          </ac:spMkLst>
        </pc:spChg>
        <pc:spChg chg="add mod">
          <ac:chgData name="Jim Zhang" userId="fa6909b4-cf68-47b2-80b2-932828f90439" providerId="ADAL" clId="{8C6AFF9F-2305-0A45-BD1F-426B6E37D86B}" dt="2025-03-26T18:11:06.424" v="2125" actId="1076"/>
          <ac:spMkLst>
            <pc:docMk/>
            <pc:sldMk cId="1025729995" sldId="263"/>
            <ac:spMk id="310" creationId="{9E45025F-CC08-9756-0220-25053EAAD232}"/>
          </ac:spMkLst>
        </pc:spChg>
        <pc:spChg chg="add mod">
          <ac:chgData name="Jim Zhang" userId="fa6909b4-cf68-47b2-80b2-932828f90439" providerId="ADAL" clId="{8C6AFF9F-2305-0A45-BD1F-426B6E37D86B}" dt="2025-03-26T18:09:14.274" v="2105" actId="108"/>
          <ac:spMkLst>
            <pc:docMk/>
            <pc:sldMk cId="1025729995" sldId="263"/>
            <ac:spMk id="311" creationId="{00574C1A-ADBC-CEB6-1903-23E7BC592047}"/>
          </ac:spMkLst>
        </pc:spChg>
        <pc:spChg chg="add mod">
          <ac:chgData name="Jim Zhang" userId="fa6909b4-cf68-47b2-80b2-932828f90439" providerId="ADAL" clId="{8C6AFF9F-2305-0A45-BD1F-426B6E37D86B}" dt="2025-03-26T18:10:00.520" v="2115" actId="255"/>
          <ac:spMkLst>
            <pc:docMk/>
            <pc:sldMk cId="1025729995" sldId="263"/>
            <ac:spMk id="312" creationId="{A3F6A478-4F8C-C535-A36C-772D148B189E}"/>
          </ac:spMkLst>
        </pc:spChg>
        <pc:spChg chg="add mod">
          <ac:chgData name="Jim Zhang" userId="fa6909b4-cf68-47b2-80b2-932828f90439" providerId="ADAL" clId="{8C6AFF9F-2305-0A45-BD1F-426B6E37D86B}" dt="2025-03-26T18:42:46.556" v="2925" actId="1076"/>
          <ac:spMkLst>
            <pc:docMk/>
            <pc:sldMk cId="1025729995" sldId="263"/>
            <ac:spMk id="334" creationId="{374BC74C-8344-C9A4-C2EF-9B59D32D1C26}"/>
          </ac:spMkLst>
        </pc:spChg>
        <pc:spChg chg="add mod">
          <ac:chgData name="Jim Zhang" userId="fa6909b4-cf68-47b2-80b2-932828f90439" providerId="ADAL" clId="{8C6AFF9F-2305-0A45-BD1F-426B6E37D86B}" dt="2025-03-26T18:42:51.869" v="2926" actId="1076"/>
          <ac:spMkLst>
            <pc:docMk/>
            <pc:sldMk cId="1025729995" sldId="263"/>
            <ac:spMk id="335" creationId="{9D3671CF-37FE-6B27-787C-AC2A9185F122}"/>
          </ac:spMkLst>
        </pc:spChg>
        <pc:spChg chg="add mod">
          <ac:chgData name="Jim Zhang" userId="fa6909b4-cf68-47b2-80b2-932828f90439" providerId="ADAL" clId="{8C6AFF9F-2305-0A45-BD1F-426B6E37D86B}" dt="2025-03-26T19:03:05.508" v="3147" actId="20577"/>
          <ac:spMkLst>
            <pc:docMk/>
            <pc:sldMk cId="1025729995" sldId="263"/>
            <ac:spMk id="336" creationId="{9E8328A9-7D83-BCE6-4DF1-0D06DA1427DA}"/>
          </ac:spMkLst>
        </pc:spChg>
        <pc:grpChg chg="del">
          <ac:chgData name="Jim Zhang" userId="fa6909b4-cf68-47b2-80b2-932828f90439" providerId="ADAL" clId="{8C6AFF9F-2305-0A45-BD1F-426B6E37D86B}" dt="2025-03-26T17:42:21.341" v="1527" actId="478"/>
          <ac:grpSpMkLst>
            <pc:docMk/>
            <pc:sldMk cId="1025729995" sldId="263"/>
            <ac:grpSpMk id="21" creationId="{4933CC66-41FB-455E-905D-279DF4BBCF0E}"/>
          </ac:grpSpMkLst>
        </pc:grpChg>
        <pc:grpChg chg="del">
          <ac:chgData name="Jim Zhang" userId="fa6909b4-cf68-47b2-80b2-932828f90439" providerId="ADAL" clId="{8C6AFF9F-2305-0A45-BD1F-426B6E37D86B}" dt="2025-03-26T15:15:06.351" v="600" actId="478"/>
          <ac:grpSpMkLst>
            <pc:docMk/>
            <pc:sldMk cId="1025729995" sldId="263"/>
            <ac:grpSpMk id="26" creationId="{D82B7FA5-E7FB-6EEE-B406-481FC605371E}"/>
          </ac:grpSpMkLst>
        </pc:grpChg>
        <pc:grpChg chg="del">
          <ac:chgData name="Jim Zhang" userId="fa6909b4-cf68-47b2-80b2-932828f90439" providerId="ADAL" clId="{8C6AFF9F-2305-0A45-BD1F-426B6E37D86B}" dt="2025-03-26T16:01:36.836" v="1055" actId="478"/>
          <ac:grpSpMkLst>
            <pc:docMk/>
            <pc:sldMk cId="1025729995" sldId="263"/>
            <ac:grpSpMk id="28" creationId="{6E202B99-790D-E608-D7FC-934DBBE1C662}"/>
          </ac:grpSpMkLst>
        </pc:grpChg>
        <pc:grpChg chg="del">
          <ac:chgData name="Jim Zhang" userId="fa6909b4-cf68-47b2-80b2-932828f90439" providerId="ADAL" clId="{8C6AFF9F-2305-0A45-BD1F-426B6E37D86B}" dt="2025-03-25T02:45:30.262" v="450" actId="478"/>
          <ac:grpSpMkLst>
            <pc:docMk/>
            <pc:sldMk cId="1025729995" sldId="263"/>
            <ac:grpSpMk id="38" creationId="{6E86390F-9B9F-B9FF-DDFC-8FBCF575A0BF}"/>
          </ac:grpSpMkLst>
        </pc:grpChg>
        <pc:grpChg chg="add del mod">
          <ac:chgData name="Jim Zhang" userId="fa6909b4-cf68-47b2-80b2-932828f90439" providerId="ADAL" clId="{8C6AFF9F-2305-0A45-BD1F-426B6E37D86B}" dt="2025-03-26T16:01:41.796" v="1057" actId="478"/>
          <ac:grpSpMkLst>
            <pc:docMk/>
            <pc:sldMk cId="1025729995" sldId="263"/>
            <ac:grpSpMk id="48" creationId="{7034E0BD-3799-987B-9669-F53B83A922B2}"/>
          </ac:grpSpMkLst>
        </pc:grpChg>
        <pc:grpChg chg="del">
          <ac:chgData name="Jim Zhang" userId="fa6909b4-cf68-47b2-80b2-932828f90439" providerId="ADAL" clId="{8C6AFF9F-2305-0A45-BD1F-426B6E37D86B}" dt="2025-03-25T02:45:30.810" v="451" actId="478"/>
          <ac:grpSpMkLst>
            <pc:docMk/>
            <pc:sldMk cId="1025729995" sldId="263"/>
            <ac:grpSpMk id="55" creationId="{ACBEF074-8EC8-0BB2-6DAF-E7D5F7ADF1BB}"/>
          </ac:grpSpMkLst>
        </pc:grpChg>
        <pc:grpChg chg="del">
          <ac:chgData name="Jim Zhang" userId="fa6909b4-cf68-47b2-80b2-932828f90439" providerId="ADAL" clId="{8C6AFF9F-2305-0A45-BD1F-426B6E37D86B}" dt="2025-03-25T02:41:50.364" v="297" actId="478"/>
          <ac:grpSpMkLst>
            <pc:docMk/>
            <pc:sldMk cId="1025729995" sldId="263"/>
            <ac:grpSpMk id="68" creationId="{A44D5697-D1CD-EC67-1BC7-D208308B1D9B}"/>
          </ac:grpSpMkLst>
        </pc:grpChg>
        <pc:grpChg chg="del">
          <ac:chgData name="Jim Zhang" userId="fa6909b4-cf68-47b2-80b2-932828f90439" providerId="ADAL" clId="{8C6AFF9F-2305-0A45-BD1F-426B6E37D86B}" dt="2025-03-25T02:41:50.833" v="298" actId="478"/>
          <ac:grpSpMkLst>
            <pc:docMk/>
            <pc:sldMk cId="1025729995" sldId="263"/>
            <ac:grpSpMk id="70" creationId="{DD3D6477-1CCC-412E-D0B0-9421903F41FF}"/>
          </ac:grpSpMkLst>
        </pc:grpChg>
        <pc:grpChg chg="add mod">
          <ac:chgData name="Jim Zhang" userId="fa6909b4-cf68-47b2-80b2-932828f90439" providerId="ADAL" clId="{8C6AFF9F-2305-0A45-BD1F-426B6E37D86B}" dt="2025-03-26T15:40:37.576" v="665" actId="167"/>
          <ac:grpSpMkLst>
            <pc:docMk/>
            <pc:sldMk cId="1025729995" sldId="263"/>
            <ac:grpSpMk id="81" creationId="{FFCF6E43-B67A-480A-0604-767F901F8F95}"/>
          </ac:grpSpMkLst>
        </pc:grpChg>
        <pc:grpChg chg="mod">
          <ac:chgData name="Jim Zhang" userId="fa6909b4-cf68-47b2-80b2-932828f90439" providerId="ADAL" clId="{8C6AFF9F-2305-0A45-BD1F-426B6E37D86B}" dt="2025-03-26T15:40:32.847" v="664"/>
          <ac:grpSpMkLst>
            <pc:docMk/>
            <pc:sldMk cId="1025729995" sldId="263"/>
            <ac:grpSpMk id="83" creationId="{2018D4D2-E5E4-4CBB-4960-DCB9C584E2A3}"/>
          </ac:grpSpMkLst>
        </pc:grpChg>
        <pc:grpChg chg="del">
          <ac:chgData name="Jim Zhang" userId="fa6909b4-cf68-47b2-80b2-932828f90439" providerId="ADAL" clId="{8C6AFF9F-2305-0A45-BD1F-426B6E37D86B}" dt="2025-03-25T02:41:45.257" v="294" actId="478"/>
          <ac:grpSpMkLst>
            <pc:docMk/>
            <pc:sldMk cId="1025729995" sldId="263"/>
            <ac:grpSpMk id="83" creationId="{6FA3C0E4-32AB-A464-C7AD-787BEDCE1BE0}"/>
          </ac:grpSpMkLst>
        </pc:grpChg>
        <pc:grpChg chg="add mod">
          <ac:chgData name="Jim Zhang" userId="fa6909b4-cf68-47b2-80b2-932828f90439" providerId="ADAL" clId="{8C6AFF9F-2305-0A45-BD1F-426B6E37D86B}" dt="2025-03-26T16:12:37.737" v="1091" actId="1076"/>
          <ac:grpSpMkLst>
            <pc:docMk/>
            <pc:sldMk cId="1025729995" sldId="263"/>
            <ac:grpSpMk id="96" creationId="{B95AF580-98FE-21D6-4845-E1A6A40D25FC}"/>
          </ac:grpSpMkLst>
        </pc:grpChg>
        <pc:grpChg chg="del">
          <ac:chgData name="Jim Zhang" userId="fa6909b4-cf68-47b2-80b2-932828f90439" providerId="ADAL" clId="{8C6AFF9F-2305-0A45-BD1F-426B6E37D86B}" dt="2025-03-25T02:41:32.683" v="285" actId="478"/>
          <ac:grpSpMkLst>
            <pc:docMk/>
            <pc:sldMk cId="1025729995" sldId="263"/>
            <ac:grpSpMk id="99" creationId="{D8EA2A22-D09E-50BE-5F73-F7956552BFB9}"/>
          </ac:grpSpMkLst>
        </pc:grpChg>
        <pc:grpChg chg="add mod">
          <ac:chgData name="Jim Zhang" userId="fa6909b4-cf68-47b2-80b2-932828f90439" providerId="ADAL" clId="{8C6AFF9F-2305-0A45-BD1F-426B6E37D86B}" dt="2025-03-26T16:17:59.431" v="1143" actId="1076"/>
          <ac:grpSpMkLst>
            <pc:docMk/>
            <pc:sldMk cId="1025729995" sldId="263"/>
            <ac:grpSpMk id="101" creationId="{8CAC7D71-36C7-E739-1B35-056FEA818A26}"/>
          </ac:grpSpMkLst>
        </pc:grpChg>
        <pc:grpChg chg="del">
          <ac:chgData name="Jim Zhang" userId="fa6909b4-cf68-47b2-80b2-932828f90439" providerId="ADAL" clId="{8C6AFF9F-2305-0A45-BD1F-426B6E37D86B}" dt="2025-03-25T02:41:32.214" v="284" actId="478"/>
          <ac:grpSpMkLst>
            <pc:docMk/>
            <pc:sldMk cId="1025729995" sldId="263"/>
            <ac:grpSpMk id="103" creationId="{C838C5F9-E350-6B6B-AEE3-329AC6CC3B78}"/>
          </ac:grpSpMkLst>
        </pc:grpChg>
        <pc:grpChg chg="add">
          <ac:chgData name="Jim Zhang" userId="fa6909b4-cf68-47b2-80b2-932828f90439" providerId="ADAL" clId="{8C6AFF9F-2305-0A45-BD1F-426B6E37D86B}" dt="2025-03-26T16:17:54.938" v="1141" actId="164"/>
          <ac:grpSpMkLst>
            <pc:docMk/>
            <pc:sldMk cId="1025729995" sldId="263"/>
            <ac:grpSpMk id="105" creationId="{C6E57E54-A39D-0D10-9A15-416CC85B2BF3}"/>
          </ac:grpSpMkLst>
        </pc:grpChg>
        <pc:grpChg chg="add mod">
          <ac:chgData name="Jim Zhang" userId="fa6909b4-cf68-47b2-80b2-932828f90439" providerId="ADAL" clId="{8C6AFF9F-2305-0A45-BD1F-426B6E37D86B}" dt="2025-03-26T16:18:04.705" v="1146" actId="1076"/>
          <ac:grpSpMkLst>
            <pc:docMk/>
            <pc:sldMk cId="1025729995" sldId="263"/>
            <ac:grpSpMk id="106" creationId="{DA92EA8E-2920-6E7C-D4AE-46429ED3B8EF}"/>
          </ac:grpSpMkLst>
        </pc:grpChg>
        <pc:grpChg chg="add">
          <ac:chgData name="Jim Zhang" userId="fa6909b4-cf68-47b2-80b2-932828f90439" providerId="ADAL" clId="{8C6AFF9F-2305-0A45-BD1F-426B6E37D86B}" dt="2025-03-26T16:19:02.228" v="1168" actId="164"/>
          <ac:grpSpMkLst>
            <pc:docMk/>
            <pc:sldMk cId="1025729995" sldId="263"/>
            <ac:grpSpMk id="109" creationId="{D2A1B0C0-1D5E-FFBA-AA14-4A98F9651C8A}"/>
          </ac:grpSpMkLst>
        </pc:grpChg>
        <pc:grpChg chg="add">
          <ac:chgData name="Jim Zhang" userId="fa6909b4-cf68-47b2-80b2-932828f90439" providerId="ADAL" clId="{8C6AFF9F-2305-0A45-BD1F-426B6E37D86B}" dt="2025-03-26T16:20:27.412" v="1187" actId="164"/>
          <ac:grpSpMkLst>
            <pc:docMk/>
            <pc:sldMk cId="1025729995" sldId="263"/>
            <ac:grpSpMk id="111" creationId="{EDCE99B8-41D5-2BD2-FDCB-77BCB7E8B710}"/>
          </ac:grpSpMkLst>
        </pc:grpChg>
        <pc:grpChg chg="del">
          <ac:chgData name="Jim Zhang" userId="fa6909b4-cf68-47b2-80b2-932828f90439" providerId="ADAL" clId="{8C6AFF9F-2305-0A45-BD1F-426B6E37D86B}" dt="2025-03-25T02:41:33.631" v="287" actId="478"/>
          <ac:grpSpMkLst>
            <pc:docMk/>
            <pc:sldMk cId="1025729995" sldId="263"/>
            <ac:grpSpMk id="114" creationId="{1C803421-E1A2-39A1-2631-2DEACEC8C4AA}"/>
          </ac:grpSpMkLst>
        </pc:grpChg>
        <pc:grpChg chg="del">
          <ac:chgData name="Jim Zhang" userId="fa6909b4-cf68-47b2-80b2-932828f90439" providerId="ADAL" clId="{8C6AFF9F-2305-0A45-BD1F-426B6E37D86B}" dt="2025-03-25T02:41:33.265" v="286" actId="478"/>
          <ac:grpSpMkLst>
            <pc:docMk/>
            <pc:sldMk cId="1025729995" sldId="263"/>
            <ac:grpSpMk id="116" creationId="{F5BAE443-F866-2D88-79BE-802F4D10EDC0}"/>
          </ac:grpSpMkLst>
        </pc:grpChg>
        <pc:grpChg chg="add">
          <ac:chgData name="Jim Zhang" userId="fa6909b4-cf68-47b2-80b2-932828f90439" providerId="ADAL" clId="{8C6AFF9F-2305-0A45-BD1F-426B6E37D86B}" dt="2025-03-26T16:22:39.765" v="1200" actId="164"/>
          <ac:grpSpMkLst>
            <pc:docMk/>
            <pc:sldMk cId="1025729995" sldId="263"/>
            <ac:grpSpMk id="118" creationId="{D6016710-2687-3032-2F6E-600D5FA614E2}"/>
          </ac:grpSpMkLst>
        </pc:grpChg>
        <pc:grpChg chg="add">
          <ac:chgData name="Jim Zhang" userId="fa6909b4-cf68-47b2-80b2-932828f90439" providerId="ADAL" clId="{8C6AFF9F-2305-0A45-BD1F-426B6E37D86B}" dt="2025-03-26T16:24:12.980" v="1210" actId="164"/>
          <ac:grpSpMkLst>
            <pc:docMk/>
            <pc:sldMk cId="1025729995" sldId="263"/>
            <ac:grpSpMk id="121" creationId="{9AADABBE-AD9F-5FCD-A45B-0D21365E307A}"/>
          </ac:grpSpMkLst>
        </pc:grpChg>
        <pc:grpChg chg="add mod">
          <ac:chgData name="Jim Zhang" userId="fa6909b4-cf68-47b2-80b2-932828f90439" providerId="ADAL" clId="{8C6AFF9F-2305-0A45-BD1F-426B6E37D86B}" dt="2025-03-26T17:32:26.876" v="1308" actId="1076"/>
          <ac:grpSpMkLst>
            <pc:docMk/>
            <pc:sldMk cId="1025729995" sldId="263"/>
            <ac:grpSpMk id="256" creationId="{246DF76A-983F-FA17-B9D9-91B33A3089A9}"/>
          </ac:grpSpMkLst>
        </pc:grpChg>
        <pc:grpChg chg="add mod">
          <ac:chgData name="Jim Zhang" userId="fa6909b4-cf68-47b2-80b2-932828f90439" providerId="ADAL" clId="{8C6AFF9F-2305-0A45-BD1F-426B6E37D86B}" dt="2025-03-26T17:33:40.054" v="1313" actId="1076"/>
          <ac:grpSpMkLst>
            <pc:docMk/>
            <pc:sldMk cId="1025729995" sldId="263"/>
            <ac:grpSpMk id="257" creationId="{7F7FC939-BAF7-284A-EDBF-B7B13937314D}"/>
          </ac:grpSpMkLst>
        </pc:grpChg>
        <pc:grpChg chg="add mod">
          <ac:chgData name="Jim Zhang" userId="fa6909b4-cf68-47b2-80b2-932828f90439" providerId="ADAL" clId="{8C6AFF9F-2305-0A45-BD1F-426B6E37D86B}" dt="2025-03-26T17:34:26.049" v="1315" actId="1076"/>
          <ac:grpSpMkLst>
            <pc:docMk/>
            <pc:sldMk cId="1025729995" sldId="263"/>
            <ac:grpSpMk id="258" creationId="{A7DFE5AA-7529-5CAA-45A5-AE50352CFFF3}"/>
          </ac:grpSpMkLst>
        </pc:grpChg>
        <pc:grpChg chg="add mod">
          <ac:chgData name="Jim Zhang" userId="fa6909b4-cf68-47b2-80b2-932828f90439" providerId="ADAL" clId="{8C6AFF9F-2305-0A45-BD1F-426B6E37D86B}" dt="2025-03-26T17:36:12.300" v="1348" actId="1076"/>
          <ac:grpSpMkLst>
            <pc:docMk/>
            <pc:sldMk cId="1025729995" sldId="263"/>
            <ac:grpSpMk id="261" creationId="{5D0D9DA2-7851-1FB1-85AC-6FDC89903533}"/>
          </ac:grpSpMkLst>
        </pc:grpChg>
        <pc:grpChg chg="del">
          <ac:chgData name="Jim Zhang" userId="fa6909b4-cf68-47b2-80b2-932828f90439" providerId="ADAL" clId="{8C6AFF9F-2305-0A45-BD1F-426B6E37D86B}" dt="2025-03-25T02:41:36.033" v="290" actId="478"/>
          <ac:grpSpMkLst>
            <pc:docMk/>
            <pc:sldMk cId="1025729995" sldId="263"/>
            <ac:grpSpMk id="262" creationId="{2DCCD6DB-7FBD-C0FF-9D58-8D1AEC81AD31}"/>
          </ac:grpSpMkLst>
        </pc:grpChg>
        <pc:grpChg chg="add mod">
          <ac:chgData name="Jim Zhang" userId="fa6909b4-cf68-47b2-80b2-932828f90439" providerId="ADAL" clId="{8C6AFF9F-2305-0A45-BD1F-426B6E37D86B}" dt="2025-03-26T17:37:31.029" v="1355" actId="1076"/>
          <ac:grpSpMkLst>
            <pc:docMk/>
            <pc:sldMk cId="1025729995" sldId="263"/>
            <ac:grpSpMk id="266" creationId="{F67C23CF-9984-F16A-547B-7DAE8424B8D7}"/>
          </ac:grpSpMkLst>
        </pc:grpChg>
        <pc:grpChg chg="add del mod">
          <ac:chgData name="Jim Zhang" userId="fa6909b4-cf68-47b2-80b2-932828f90439" providerId="ADAL" clId="{8C6AFF9F-2305-0A45-BD1F-426B6E37D86B}" dt="2025-03-26T17:38:49.775" v="1376" actId="478"/>
          <ac:grpSpMkLst>
            <pc:docMk/>
            <pc:sldMk cId="1025729995" sldId="263"/>
            <ac:grpSpMk id="268" creationId="{D9FA8917-F816-FD6D-D27E-9EF64A638709}"/>
          </ac:grpSpMkLst>
        </pc:grpChg>
        <pc:grpChg chg="mod">
          <ac:chgData name="Jim Zhang" userId="fa6909b4-cf68-47b2-80b2-932828f90439" providerId="ADAL" clId="{8C6AFF9F-2305-0A45-BD1F-426B6E37D86B}" dt="2025-03-26T17:38:49.775" v="1376" actId="478"/>
          <ac:grpSpMkLst>
            <pc:docMk/>
            <pc:sldMk cId="1025729995" sldId="263"/>
            <ac:grpSpMk id="271" creationId="{338EA163-72A8-140F-48CE-D839E1A96751}"/>
          </ac:grpSpMkLst>
        </pc:grpChg>
        <pc:grpChg chg="mod">
          <ac:chgData name="Jim Zhang" userId="fa6909b4-cf68-47b2-80b2-932828f90439" providerId="ADAL" clId="{8C6AFF9F-2305-0A45-BD1F-426B6E37D86B}" dt="2025-03-26T17:37:23.048" v="1353"/>
          <ac:grpSpMkLst>
            <pc:docMk/>
            <pc:sldMk cId="1025729995" sldId="263"/>
            <ac:grpSpMk id="273" creationId="{FC800422-B80C-C092-B248-CA03FC126F0F}"/>
          </ac:grpSpMkLst>
        </pc:grpChg>
        <pc:grpChg chg="add">
          <ac:chgData name="Jim Zhang" userId="fa6909b4-cf68-47b2-80b2-932828f90439" providerId="ADAL" clId="{8C6AFF9F-2305-0A45-BD1F-426B6E37D86B}" dt="2025-03-26T17:51:42.160" v="1878" actId="164"/>
          <ac:grpSpMkLst>
            <pc:docMk/>
            <pc:sldMk cId="1025729995" sldId="263"/>
            <ac:grpSpMk id="288" creationId="{E0FEDA40-6991-8356-D5D7-C25037C3C0CD}"/>
          </ac:grpSpMkLst>
        </pc:grpChg>
        <pc:grpChg chg="add mod">
          <ac:chgData name="Jim Zhang" userId="fa6909b4-cf68-47b2-80b2-932828f90439" providerId="ADAL" clId="{8C6AFF9F-2305-0A45-BD1F-426B6E37D86B}" dt="2025-03-26T17:51:45.506" v="1880" actId="1076"/>
          <ac:grpSpMkLst>
            <pc:docMk/>
            <pc:sldMk cId="1025729995" sldId="263"/>
            <ac:grpSpMk id="289" creationId="{2B0479F6-664B-5AF2-2A9B-3DFF0ED6CE59}"/>
          </ac:grpSpMkLst>
        </pc:grpChg>
        <pc:grpChg chg="add mod">
          <ac:chgData name="Jim Zhang" userId="fa6909b4-cf68-47b2-80b2-932828f90439" providerId="ADAL" clId="{8C6AFF9F-2305-0A45-BD1F-426B6E37D86B}" dt="2025-03-26T17:51:58.348" v="1883" actId="1076"/>
          <ac:grpSpMkLst>
            <pc:docMk/>
            <pc:sldMk cId="1025729995" sldId="263"/>
            <ac:grpSpMk id="292" creationId="{C58F8C8E-96DF-0C76-17F6-215B6B4D3EDF}"/>
          </ac:grpSpMkLst>
        </pc:grpChg>
        <pc:grpChg chg="add mod">
          <ac:chgData name="Jim Zhang" userId="fa6909b4-cf68-47b2-80b2-932828f90439" providerId="ADAL" clId="{8C6AFF9F-2305-0A45-BD1F-426B6E37D86B}" dt="2025-03-26T17:52:04.021" v="1885" actId="1076"/>
          <ac:grpSpMkLst>
            <pc:docMk/>
            <pc:sldMk cId="1025729995" sldId="263"/>
            <ac:grpSpMk id="295" creationId="{80ED71B2-6C19-BBBD-F575-6CB4387490FD}"/>
          </ac:grpSpMkLst>
        </pc:grpChg>
        <pc:grpChg chg="add del mod">
          <ac:chgData name="Jim Zhang" userId="fa6909b4-cf68-47b2-80b2-932828f90439" providerId="ADAL" clId="{8C6AFF9F-2305-0A45-BD1F-426B6E37D86B}" dt="2025-03-26T18:03:56.500" v="2047" actId="165"/>
          <ac:grpSpMkLst>
            <pc:docMk/>
            <pc:sldMk cId="1025729995" sldId="263"/>
            <ac:grpSpMk id="303" creationId="{209B6988-4FBF-52D8-774E-3150762A9CA4}"/>
          </ac:grpSpMkLst>
        </pc:grpChg>
        <pc:grpChg chg="add mod">
          <ac:chgData name="Jim Zhang" userId="fa6909b4-cf68-47b2-80b2-932828f90439" providerId="ADAL" clId="{8C6AFF9F-2305-0A45-BD1F-426B6E37D86B}" dt="2025-03-26T17:58:24.283" v="1957" actId="1076"/>
          <ac:grpSpMkLst>
            <pc:docMk/>
            <pc:sldMk cId="1025729995" sldId="263"/>
            <ac:grpSpMk id="304" creationId="{0705D659-BF5B-DC23-BB72-0B3CE9F5E127}"/>
          </ac:grpSpMkLst>
        </pc:grpChg>
        <pc:grpChg chg="add mod">
          <ac:chgData name="Jim Zhang" userId="fa6909b4-cf68-47b2-80b2-932828f90439" providerId="ADAL" clId="{8C6AFF9F-2305-0A45-BD1F-426B6E37D86B}" dt="2025-03-26T18:08:45.024" v="2102" actId="1076"/>
          <ac:grpSpMkLst>
            <pc:docMk/>
            <pc:sldMk cId="1025729995" sldId="263"/>
            <ac:grpSpMk id="307" creationId="{C1EAB70D-F7F9-15EB-C80E-187748A3E307}"/>
          </ac:grpSpMkLst>
        </pc:grpChg>
        <pc:grpChg chg="add">
          <ac:chgData name="Jim Zhang" userId="fa6909b4-cf68-47b2-80b2-932828f90439" providerId="ADAL" clId="{8C6AFF9F-2305-0A45-BD1F-426B6E37D86B}" dt="2025-03-26T18:08:57.636" v="2103" actId="338"/>
          <ac:grpSpMkLst>
            <pc:docMk/>
            <pc:sldMk cId="1025729995" sldId="263"/>
            <ac:grpSpMk id="313" creationId="{52DF628F-E691-91BA-4F8A-84FC2CE72F6F}"/>
          </ac:grpSpMkLst>
        </pc:grpChg>
        <pc:grpChg chg="add mod">
          <ac:chgData name="Jim Zhang" userId="fa6909b4-cf68-47b2-80b2-932828f90439" providerId="ADAL" clId="{8C6AFF9F-2305-0A45-BD1F-426B6E37D86B}" dt="2025-03-26T18:11:26.704" v="2131" actId="1076"/>
          <ac:grpSpMkLst>
            <pc:docMk/>
            <pc:sldMk cId="1025729995" sldId="263"/>
            <ac:grpSpMk id="314" creationId="{BFC13B96-2408-4DEC-300A-565857A6DAF8}"/>
          </ac:grpSpMkLst>
        </pc:grpChg>
        <pc:grpChg chg="add">
          <ac:chgData name="Jim Zhang" userId="fa6909b4-cf68-47b2-80b2-932828f90439" providerId="ADAL" clId="{8C6AFF9F-2305-0A45-BD1F-426B6E37D86B}" dt="2025-03-26T18:11:21.045" v="2127" actId="164"/>
          <ac:grpSpMkLst>
            <pc:docMk/>
            <pc:sldMk cId="1025729995" sldId="263"/>
            <ac:grpSpMk id="315" creationId="{3ABB13A5-B093-0496-AC78-535321A6BA5C}"/>
          </ac:grpSpMkLst>
        </pc:grpChg>
        <pc:grpChg chg="add mod">
          <ac:chgData name="Jim Zhang" userId="fa6909b4-cf68-47b2-80b2-932828f90439" providerId="ADAL" clId="{8C6AFF9F-2305-0A45-BD1F-426B6E37D86B}" dt="2025-03-26T18:43:15.906" v="2927" actId="1076"/>
          <ac:grpSpMkLst>
            <pc:docMk/>
            <pc:sldMk cId="1025729995" sldId="263"/>
            <ac:grpSpMk id="316" creationId="{913AF359-82DE-E3A5-2EE9-6A45588A4E48}"/>
          </ac:grpSpMkLst>
        </pc:grpChg>
        <pc:graphicFrameChg chg="add del mod modGraphic">
          <ac:chgData name="Jim Zhang" userId="fa6909b4-cf68-47b2-80b2-932828f90439" providerId="ADAL" clId="{8C6AFF9F-2305-0A45-BD1F-426B6E37D86B}" dt="2025-03-26T17:49:44.505" v="1828" actId="478"/>
          <ac:graphicFrameMkLst>
            <pc:docMk/>
            <pc:sldMk cId="1025729995" sldId="263"/>
            <ac:graphicFrameMk id="282" creationId="{9A39B278-8D48-227C-67A9-DBB44DBD1AF3}"/>
          </ac:graphicFrameMkLst>
        </pc:graphicFrameChg>
        <pc:picChg chg="del">
          <ac:chgData name="Jim Zhang" userId="fa6909b4-cf68-47b2-80b2-932828f90439" providerId="ADAL" clId="{8C6AFF9F-2305-0A45-BD1F-426B6E37D86B}" dt="2025-03-26T15:15:00.932" v="597" actId="478"/>
          <ac:picMkLst>
            <pc:docMk/>
            <pc:sldMk cId="1025729995" sldId="263"/>
            <ac:picMk id="13" creationId="{E9A5F762-BB9A-1689-941E-88BC3EFFB447}"/>
          </ac:picMkLst>
        </pc:picChg>
        <pc:picChg chg="add del mod">
          <ac:chgData name="Jim Zhang" userId="fa6909b4-cf68-47b2-80b2-932828f90439" providerId="ADAL" clId="{8C6AFF9F-2305-0A45-BD1F-426B6E37D86B}" dt="2025-03-25T15:35:39.837" v="495" actId="478"/>
          <ac:picMkLst>
            <pc:docMk/>
            <pc:sldMk cId="1025729995" sldId="263"/>
            <ac:picMk id="17" creationId="{5D46F2F8-E1E2-3657-57DB-9777B104D166}"/>
          </ac:picMkLst>
        </pc:picChg>
        <pc:picChg chg="add del mod">
          <ac:chgData name="Jim Zhang" userId="fa6909b4-cf68-47b2-80b2-932828f90439" providerId="ADAL" clId="{8C6AFF9F-2305-0A45-BD1F-426B6E37D86B}" dt="2025-03-25T15:35:38.862" v="494" actId="478"/>
          <ac:picMkLst>
            <pc:docMk/>
            <pc:sldMk cId="1025729995" sldId="263"/>
            <ac:picMk id="25" creationId="{07616162-FBDC-915F-F44C-A245664FD019}"/>
          </ac:picMkLst>
        </pc:picChg>
        <pc:picChg chg="add del mod">
          <ac:chgData name="Jim Zhang" userId="fa6909b4-cf68-47b2-80b2-932828f90439" providerId="ADAL" clId="{8C6AFF9F-2305-0A45-BD1F-426B6E37D86B}" dt="2025-03-25T15:35:38.365" v="493" actId="478"/>
          <ac:picMkLst>
            <pc:docMk/>
            <pc:sldMk cId="1025729995" sldId="263"/>
            <ac:picMk id="32" creationId="{EE195EDA-8E3A-C44F-4C67-1344E761E8F5}"/>
          </ac:picMkLst>
        </pc:picChg>
        <pc:picChg chg="add del mod">
          <ac:chgData name="Jim Zhang" userId="fa6909b4-cf68-47b2-80b2-932828f90439" providerId="ADAL" clId="{8C6AFF9F-2305-0A45-BD1F-426B6E37D86B}" dt="2025-03-25T02:35:34.598" v="40" actId="1076"/>
          <ac:picMkLst>
            <pc:docMk/>
            <pc:sldMk cId="1025729995" sldId="263"/>
            <ac:picMk id="33" creationId="{4059280B-8587-0372-E969-4B92B0713351}"/>
          </ac:picMkLst>
        </pc:picChg>
        <pc:picChg chg="add del mod">
          <ac:chgData name="Jim Zhang" userId="fa6909b4-cf68-47b2-80b2-932828f90439" providerId="ADAL" clId="{8C6AFF9F-2305-0A45-BD1F-426B6E37D86B}" dt="2025-03-25T15:38:14.872" v="502" actId="478"/>
          <ac:picMkLst>
            <pc:docMk/>
            <pc:sldMk cId="1025729995" sldId="263"/>
            <ac:picMk id="38" creationId="{3AC6A81F-CBD4-4CE9-3441-BDB3DE134591}"/>
          </ac:picMkLst>
        </pc:picChg>
        <pc:picChg chg="add del mod">
          <ac:chgData name="Jim Zhang" userId="fa6909b4-cf68-47b2-80b2-932828f90439" providerId="ADAL" clId="{8C6AFF9F-2305-0A45-BD1F-426B6E37D86B}" dt="2025-03-26T15:14:58.426" v="595" actId="478"/>
          <ac:picMkLst>
            <pc:docMk/>
            <pc:sldMk cId="1025729995" sldId="263"/>
            <ac:picMk id="42" creationId="{00E74D60-B353-9A47-F333-6D4D9A0DFF4A}"/>
          </ac:picMkLst>
        </pc:picChg>
        <pc:picChg chg="del mod">
          <ac:chgData name="Jim Zhang" userId="fa6909b4-cf68-47b2-80b2-932828f90439" providerId="ADAL" clId="{8C6AFF9F-2305-0A45-BD1F-426B6E37D86B}" dt="2025-03-25T02:33:54.273" v="4" actId="478"/>
          <ac:picMkLst>
            <pc:docMk/>
            <pc:sldMk cId="1025729995" sldId="263"/>
            <ac:picMk id="42" creationId="{324605B0-58A0-D777-EDD1-9816C61904EA}"/>
          </ac:picMkLst>
        </pc:picChg>
        <pc:picChg chg="add del mod">
          <ac:chgData name="Jim Zhang" userId="fa6909b4-cf68-47b2-80b2-932828f90439" providerId="ADAL" clId="{8C6AFF9F-2305-0A45-BD1F-426B6E37D86B}" dt="2025-03-26T19:12:04.620" v="3160" actId="478"/>
          <ac:picMkLst>
            <pc:docMk/>
            <pc:sldMk cId="1025729995" sldId="263"/>
            <ac:picMk id="43" creationId="{21CD8DFE-50A5-9D56-D36A-D3BCF2125DB4}"/>
          </ac:picMkLst>
        </pc:picChg>
        <pc:picChg chg="add del mod">
          <ac:chgData name="Jim Zhang" userId="fa6909b4-cf68-47b2-80b2-932828f90439" providerId="ADAL" clId="{8C6AFF9F-2305-0A45-BD1F-426B6E37D86B}" dt="2025-03-26T19:12:06.842" v="3162" actId="478"/>
          <ac:picMkLst>
            <pc:docMk/>
            <pc:sldMk cId="1025729995" sldId="263"/>
            <ac:picMk id="44" creationId="{5A550466-F5BA-E222-DFA4-4356554C9E84}"/>
          </ac:picMkLst>
        </pc:picChg>
        <pc:picChg chg="del mod">
          <ac:chgData name="Jim Zhang" userId="fa6909b4-cf68-47b2-80b2-932828f90439" providerId="ADAL" clId="{8C6AFF9F-2305-0A45-BD1F-426B6E37D86B}" dt="2025-03-25T02:35:44.883" v="41" actId="478"/>
          <ac:picMkLst>
            <pc:docMk/>
            <pc:sldMk cId="1025729995" sldId="263"/>
            <ac:picMk id="46" creationId="{9588D566-BAB4-2987-C3BC-0230EFDA537A}"/>
          </ac:picMkLst>
        </pc:picChg>
        <pc:picChg chg="add mod">
          <ac:chgData name="Jim Zhang" userId="fa6909b4-cf68-47b2-80b2-932828f90439" providerId="ADAL" clId="{8C6AFF9F-2305-0A45-BD1F-426B6E37D86B}" dt="2025-03-26T18:44:31.614" v="2932" actId="1076"/>
          <ac:picMkLst>
            <pc:docMk/>
            <pc:sldMk cId="1025729995" sldId="263"/>
            <ac:picMk id="49" creationId="{E9188A2A-EE3D-4954-F593-77CADEAC125B}"/>
          </ac:picMkLst>
        </pc:picChg>
        <pc:picChg chg="add mod">
          <ac:chgData name="Jim Zhang" userId="fa6909b4-cf68-47b2-80b2-932828f90439" providerId="ADAL" clId="{8C6AFF9F-2305-0A45-BD1F-426B6E37D86B}" dt="2025-03-26T18:44:39.419" v="2934" actId="1076"/>
          <ac:picMkLst>
            <pc:docMk/>
            <pc:sldMk cId="1025729995" sldId="263"/>
            <ac:picMk id="51" creationId="{2B125DD3-7E6F-B3B0-F3CA-76D714AE33A3}"/>
          </ac:picMkLst>
        </pc:picChg>
        <pc:picChg chg="add del">
          <ac:chgData name="Jim Zhang" userId="fa6909b4-cf68-47b2-80b2-932828f90439" providerId="ADAL" clId="{8C6AFF9F-2305-0A45-BD1F-426B6E37D86B}" dt="2025-03-25T23:15:45.277" v="580" actId="478"/>
          <ac:picMkLst>
            <pc:docMk/>
            <pc:sldMk cId="1025729995" sldId="263"/>
            <ac:picMk id="52" creationId="{6983556D-60F2-A598-4473-22653715A066}"/>
          </ac:picMkLst>
        </pc:picChg>
        <pc:picChg chg="add mod">
          <ac:chgData name="Jim Zhang" userId="fa6909b4-cf68-47b2-80b2-932828f90439" providerId="ADAL" clId="{8C6AFF9F-2305-0A45-BD1F-426B6E37D86B}" dt="2025-03-26T18:44:48.639" v="2935" actId="1076"/>
          <ac:picMkLst>
            <pc:docMk/>
            <pc:sldMk cId="1025729995" sldId="263"/>
            <ac:picMk id="55" creationId="{FF8F3EE9-A899-0AED-5F11-950FED724EC3}"/>
          </ac:picMkLst>
        </pc:picChg>
        <pc:picChg chg="add mod">
          <ac:chgData name="Jim Zhang" userId="fa6909b4-cf68-47b2-80b2-932828f90439" providerId="ADAL" clId="{8C6AFF9F-2305-0A45-BD1F-426B6E37D86B}" dt="2025-03-26T18:42:41.775" v="2924" actId="1076"/>
          <ac:picMkLst>
            <pc:docMk/>
            <pc:sldMk cId="1025729995" sldId="263"/>
            <ac:picMk id="61" creationId="{E64C99A4-C028-5862-6CD4-87A092BFE1EC}"/>
          </ac:picMkLst>
        </pc:picChg>
        <pc:picChg chg="add mod modCrop">
          <ac:chgData name="Jim Zhang" userId="fa6909b4-cf68-47b2-80b2-932828f90439" providerId="ADAL" clId="{8C6AFF9F-2305-0A45-BD1F-426B6E37D86B}" dt="2025-03-26T18:49:56.884" v="2975" actId="14100"/>
          <ac:picMkLst>
            <pc:docMk/>
            <pc:sldMk cId="1025729995" sldId="263"/>
            <ac:picMk id="64" creationId="{A2A7DBD4-222E-7233-A8D6-8F9BE4C748D9}"/>
          </ac:picMkLst>
        </pc:picChg>
        <pc:picChg chg="add del mod">
          <ac:chgData name="Jim Zhang" userId="fa6909b4-cf68-47b2-80b2-932828f90439" providerId="ADAL" clId="{8C6AFF9F-2305-0A45-BD1F-426B6E37D86B}" dt="2025-03-26T15:34:55.565" v="651" actId="478"/>
          <ac:picMkLst>
            <pc:docMk/>
            <pc:sldMk cId="1025729995" sldId="263"/>
            <ac:picMk id="66" creationId="{56A83B55-F48F-7E7B-DAD5-8784AA26C5A1}"/>
          </ac:picMkLst>
        </pc:picChg>
        <pc:picChg chg="del">
          <ac:chgData name="Jim Zhang" userId="fa6909b4-cf68-47b2-80b2-932828f90439" providerId="ADAL" clId="{8C6AFF9F-2305-0A45-BD1F-426B6E37D86B}" dt="2025-03-26T15:57:21.117" v="952" actId="478"/>
          <ac:picMkLst>
            <pc:docMk/>
            <pc:sldMk cId="1025729995" sldId="263"/>
            <ac:picMk id="69" creationId="{3F906213-CD79-5440-46E5-92E46B55C79D}"/>
          </ac:picMkLst>
        </pc:picChg>
        <pc:picChg chg="del">
          <ac:chgData name="Jim Zhang" userId="fa6909b4-cf68-47b2-80b2-932828f90439" providerId="ADAL" clId="{8C6AFF9F-2305-0A45-BD1F-426B6E37D86B}" dt="2025-03-26T15:15:03.299" v="599" actId="478"/>
          <ac:picMkLst>
            <pc:docMk/>
            <pc:sldMk cId="1025729995" sldId="263"/>
            <ac:picMk id="73" creationId="{27E0CC85-00FC-D05C-7DE6-6A4CD744B33C}"/>
          </ac:picMkLst>
        </pc:picChg>
        <pc:picChg chg="add del mod">
          <ac:chgData name="Jim Zhang" userId="fa6909b4-cf68-47b2-80b2-932828f90439" providerId="ADAL" clId="{8C6AFF9F-2305-0A45-BD1F-426B6E37D86B}" dt="2025-03-26T15:49:17.474" v="851" actId="21"/>
          <ac:picMkLst>
            <pc:docMk/>
            <pc:sldMk cId="1025729995" sldId="263"/>
            <ac:picMk id="79" creationId="{FACA285C-692A-F332-9866-365B4787978F}"/>
          </ac:picMkLst>
        </pc:picChg>
        <pc:picChg chg="add mod">
          <ac:chgData name="Jim Zhang" userId="fa6909b4-cf68-47b2-80b2-932828f90439" providerId="ADAL" clId="{8C6AFF9F-2305-0A45-BD1F-426B6E37D86B}" dt="2025-03-26T18:49:52.366" v="2965" actId="14100"/>
          <ac:picMkLst>
            <pc:docMk/>
            <pc:sldMk cId="1025729995" sldId="263"/>
            <ac:picMk id="90" creationId="{50ABCA62-5E10-B4FC-9C11-76A01D6743E5}"/>
          </ac:picMkLst>
        </pc:picChg>
        <pc:picChg chg="add mod">
          <ac:chgData name="Jim Zhang" userId="fa6909b4-cf68-47b2-80b2-932828f90439" providerId="ADAL" clId="{8C6AFF9F-2305-0A45-BD1F-426B6E37D86B}" dt="2025-03-26T18:49:52.580" v="2966" actId="14100"/>
          <ac:picMkLst>
            <pc:docMk/>
            <pc:sldMk cId="1025729995" sldId="263"/>
            <ac:picMk id="91" creationId="{F10952DF-BD32-860E-DE81-CCAE647D2A6B}"/>
          </ac:picMkLst>
        </pc:picChg>
        <pc:picChg chg="del">
          <ac:chgData name="Jim Zhang" userId="fa6909b4-cf68-47b2-80b2-932828f90439" providerId="ADAL" clId="{8C6AFF9F-2305-0A45-BD1F-426B6E37D86B}" dt="2025-03-26T15:57:22.798" v="954" actId="478"/>
          <ac:picMkLst>
            <pc:docMk/>
            <pc:sldMk cId="1025729995" sldId="263"/>
            <ac:picMk id="264" creationId="{B6C9F747-E80A-5068-941E-54FA84C8CCD3}"/>
          </ac:picMkLst>
        </pc:picChg>
        <pc:picChg chg="del">
          <ac:chgData name="Jim Zhang" userId="fa6909b4-cf68-47b2-80b2-932828f90439" providerId="ADAL" clId="{8C6AFF9F-2305-0A45-BD1F-426B6E37D86B}" dt="2025-03-25T02:41:34.392" v="288" actId="478"/>
          <ac:picMkLst>
            <pc:docMk/>
            <pc:sldMk cId="1025729995" sldId="263"/>
            <ac:picMk id="311" creationId="{C7B95F9E-005C-AF82-D087-1BF12B49089E}"/>
          </ac:picMkLst>
        </pc:picChg>
        <pc:picChg chg="del">
          <ac:chgData name="Jim Zhang" userId="fa6909b4-cf68-47b2-80b2-932828f90439" providerId="ADAL" clId="{8C6AFF9F-2305-0A45-BD1F-426B6E37D86B}" dt="2025-03-25T02:41:34.974" v="289" actId="478"/>
          <ac:picMkLst>
            <pc:docMk/>
            <pc:sldMk cId="1025729995" sldId="263"/>
            <ac:picMk id="312" creationId="{A83251AF-7A20-6942-164F-9A3F43165BB0}"/>
          </ac:picMkLst>
        </pc:picChg>
        <pc:picChg chg="add del mod">
          <ac:chgData name="Jim Zhang" userId="fa6909b4-cf68-47b2-80b2-932828f90439" providerId="ADAL" clId="{8C6AFF9F-2305-0A45-BD1F-426B6E37D86B}" dt="2025-03-26T18:34:29.930" v="2834" actId="478"/>
          <ac:picMkLst>
            <pc:docMk/>
            <pc:sldMk cId="1025729995" sldId="263"/>
            <ac:picMk id="337" creationId="{EAB07337-1097-9FCA-316C-F36081FB53D9}"/>
          </ac:picMkLst>
        </pc:picChg>
        <pc:cxnChg chg="add del">
          <ac:chgData name="Jim Zhang" userId="fa6909b4-cf68-47b2-80b2-932828f90439" providerId="ADAL" clId="{8C6AFF9F-2305-0A45-BD1F-426B6E37D86B}" dt="2025-03-26T16:21:03.318" v="1189" actId="11529"/>
          <ac:cxnSpMkLst>
            <pc:docMk/>
            <pc:sldMk cId="1025729995" sldId="263"/>
            <ac:cxnSpMk id="113" creationId="{EEA3A805-0795-5FA9-22F4-9991200CC150}"/>
          </ac:cxnSpMkLst>
        </pc:cxnChg>
        <pc:cxnChg chg="add mod">
          <ac:chgData name="Jim Zhang" userId="fa6909b4-cf68-47b2-80b2-932828f90439" providerId="ADAL" clId="{8C6AFF9F-2305-0A45-BD1F-426B6E37D86B}" dt="2025-03-26T18:17:12.003" v="2206" actId="14100"/>
          <ac:cxnSpMkLst>
            <pc:docMk/>
            <pc:sldMk cId="1025729995" sldId="263"/>
            <ac:cxnSpMk id="115" creationId="{07723F30-F6AF-89C5-1B94-3D237D885F53}"/>
          </ac:cxnSpMkLst>
        </pc:cxnChg>
        <pc:cxnChg chg="add del mod">
          <ac:chgData name="Jim Zhang" userId="fa6909b4-cf68-47b2-80b2-932828f90439" providerId="ADAL" clId="{8C6AFF9F-2305-0A45-BD1F-426B6E37D86B}" dt="2025-03-26T17:37:00.332" v="1352" actId="478"/>
          <ac:cxnSpMkLst>
            <pc:docMk/>
            <pc:sldMk cId="1025729995" sldId="263"/>
            <ac:cxnSpMk id="263" creationId="{089CB816-5C02-79EA-ABCB-4BDF111D29CD}"/>
          </ac:cxnSpMkLst>
        </pc:cxnChg>
        <pc:cxnChg chg="add del mod">
          <ac:chgData name="Jim Zhang" userId="fa6909b4-cf68-47b2-80b2-932828f90439" providerId="ADAL" clId="{8C6AFF9F-2305-0A45-BD1F-426B6E37D86B}" dt="2025-03-26T18:16:31.158" v="2195" actId="478"/>
          <ac:cxnSpMkLst>
            <pc:docMk/>
            <pc:sldMk cId="1025729995" sldId="263"/>
            <ac:cxnSpMk id="318" creationId="{9E4CFB9E-E6B1-66D0-0CF7-C229B378C33E}"/>
          </ac:cxnSpMkLst>
        </pc:cxnChg>
        <pc:cxnChg chg="add mod">
          <ac:chgData name="Jim Zhang" userId="fa6909b4-cf68-47b2-80b2-932828f90439" providerId="ADAL" clId="{8C6AFF9F-2305-0A45-BD1F-426B6E37D86B}" dt="2025-03-26T18:18:09.567" v="2218" actId="14100"/>
          <ac:cxnSpMkLst>
            <pc:docMk/>
            <pc:sldMk cId="1025729995" sldId="263"/>
            <ac:cxnSpMk id="322" creationId="{7A49C7C7-B9FB-F778-5C62-616D09DF78E2}"/>
          </ac:cxnSpMkLst>
        </pc:cxnChg>
        <pc:cxnChg chg="add mod">
          <ac:chgData name="Jim Zhang" userId="fa6909b4-cf68-47b2-80b2-932828f90439" providerId="ADAL" clId="{8C6AFF9F-2305-0A45-BD1F-426B6E37D86B}" dt="2025-03-26T18:17:33.631" v="2212" actId="1076"/>
          <ac:cxnSpMkLst>
            <pc:docMk/>
            <pc:sldMk cId="1025729995" sldId="263"/>
            <ac:cxnSpMk id="325" creationId="{8FA7A2E3-9D39-47B4-6258-EDCD9F5E0D6B}"/>
          </ac:cxnSpMkLst>
        </pc:cxn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Jim Zhang" userId="fa6909b4-cf68-47b2-80b2-932828f90439" providerId="ADAL" clId="{8C6AFF9F-2305-0A45-BD1F-426B6E37D86B}" dt="2025-03-26T16:01:19.791" v="1050" actId="478"/>
              <pc2:cmMkLst xmlns:pc2="http://schemas.microsoft.com/office/powerpoint/2019/9/main/command">
                <pc:docMk/>
                <pc:sldMk cId="1025729995" sldId="263"/>
                <pc2:cmMk id="{2A3EA143-02AD-4943-BC8D-9568D1B0E506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8C6AFF9F-2305-0A45-BD1F-426B6E37D86B}" dt="2025-03-26T16:01:19.791" v="1050" actId="478"/>
              <pc2:cmMkLst xmlns:pc2="http://schemas.microsoft.com/office/powerpoint/2019/9/main/command">
                <pc:docMk/>
                <pc:sldMk cId="1025729995" sldId="263"/>
                <pc2:cmMk id="{81302C4F-CDD2-D54A-8ABA-58E303F80EEA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8C6AFF9F-2305-0A45-BD1F-426B6E37D86B}" dt="2025-03-26T16:01:04.230" v="1044" actId="20577"/>
              <pc2:cmMkLst xmlns:pc2="http://schemas.microsoft.com/office/powerpoint/2019/9/main/command">
                <pc:docMk/>
                <pc:sldMk cId="1025729995" sldId="263"/>
                <pc2:cmMk id="{63C1CF63-3C4C-0342-8CA1-7BAC5ED07E37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8C6AFF9F-2305-0A45-BD1F-426B6E37D86B}" dt="2025-03-26T19:11:55.992" v="3159" actId="20577"/>
              <pc2:cmMkLst xmlns:pc2="http://schemas.microsoft.com/office/powerpoint/2019/9/main/command">
                <pc:docMk/>
                <pc:sldMk cId="1025729995" sldId="263"/>
                <pc2:cmMk id="{3DF68D94-C9A4-934C-992E-727D6C4D10F6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8C6AFF9F-2305-0A45-BD1F-426B6E37D86B}" dt="2025-03-26T16:01:35.977" v="1054" actId="20577"/>
              <pc2:cmMkLst xmlns:pc2="http://schemas.microsoft.com/office/powerpoint/2019/9/main/command">
                <pc:docMk/>
                <pc:sldMk cId="1025729995" sldId="263"/>
                <pc2:cmMk id="{FAA36597-3BF8-4442-B7F0-34F76EED2D9D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8C6AFF9F-2305-0A45-BD1F-426B6E37D86B}" dt="2025-03-26T19:11:55.992" v="3159" actId="20577"/>
              <pc2:cmMkLst xmlns:pc2="http://schemas.microsoft.com/office/powerpoint/2019/9/main/command">
                <pc:docMk/>
                <pc:sldMk cId="1025729995" sldId="263"/>
                <pc2:cmMk id="{17A181A2-A24E-5D4F-9DA1-FF16D9D09C9A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8C6AFF9F-2305-0A45-BD1F-426B6E37D86B}" dt="2025-03-26T16:01:19.791" v="1050" actId="478"/>
              <pc2:cmMkLst xmlns:pc2="http://schemas.microsoft.com/office/powerpoint/2019/9/main/command">
                <pc:docMk/>
                <pc:sldMk cId="1025729995" sldId="263"/>
                <pc2:cmMk id="{D88C53D6-9070-B749-B87B-20E3E29ACC0F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8C6AFF9F-2305-0A45-BD1F-426B6E37D86B}" dt="2025-03-26T16:01:19.791" v="1050" actId="478"/>
              <pc2:cmMkLst xmlns:pc2="http://schemas.microsoft.com/office/powerpoint/2019/9/main/command">
                <pc:docMk/>
                <pc:sldMk cId="1025729995" sldId="263"/>
                <pc2:cmMk id="{CC7CDCD6-CB63-0F48-A525-E39F9F5F06C7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8C6AFF9F-2305-0A45-BD1F-426B6E37D86B}" dt="2025-03-26T18:31:19.875" v="2540" actId="20577"/>
              <pc2:cmMkLst xmlns:pc2="http://schemas.microsoft.com/office/powerpoint/2019/9/main/command">
                <pc:docMk/>
                <pc:sldMk cId="1025729995" sldId="263"/>
                <pc2:cmMk id="{5C05B2FF-E759-3442-9D57-99A596AF6FF2}"/>
              </pc2:cmMkLst>
            </pc226:cmChg>
          </p:ext>
        </pc:extLst>
      </pc:sldChg>
    </pc:docChg>
  </pc:docChgLst>
  <pc:docChgLst>
    <pc:chgData name="Jim Zhang" userId="fa6909b4-cf68-47b2-80b2-932828f90439" providerId="ADAL" clId="{6451EDD1-EA9A-7A41-9912-F2257568AA9F}"/>
    <pc:docChg chg="undo redo custSel modSld">
      <pc:chgData name="Jim Zhang" userId="fa6909b4-cf68-47b2-80b2-932828f90439" providerId="ADAL" clId="{6451EDD1-EA9A-7A41-9912-F2257568AA9F}" dt="2024-10-02T17:44:54.129" v="405" actId="404"/>
      <pc:docMkLst>
        <pc:docMk/>
      </pc:docMkLst>
      <pc:sldChg chg="addSp delSp modSp mod modCm">
        <pc:chgData name="Jim Zhang" userId="fa6909b4-cf68-47b2-80b2-932828f90439" providerId="ADAL" clId="{6451EDD1-EA9A-7A41-9912-F2257568AA9F}" dt="2024-10-02T17:44:54.129" v="405" actId="404"/>
        <pc:sldMkLst>
          <pc:docMk/>
          <pc:sldMk cId="1025729995" sldId="26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Jim Zhang" userId="fa6909b4-cf68-47b2-80b2-932828f90439" providerId="ADAL" clId="{6451EDD1-EA9A-7A41-9912-F2257568AA9F}" dt="2024-10-01T21:45:12.863" v="255" actId="478"/>
              <pc2:cmMkLst xmlns:pc2="http://schemas.microsoft.com/office/powerpoint/2019/9/main/command">
                <pc:docMk/>
                <pc:sldMk cId="1025729995" sldId="263"/>
                <pc2:cmMk id="{F35CA82D-019B-5342-9B4C-5684ED07227B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6451EDD1-EA9A-7A41-9912-F2257568AA9F}" dt="2024-10-02T17:42:23.135" v="341" actId="20577"/>
              <pc2:cmMkLst xmlns:pc2="http://schemas.microsoft.com/office/powerpoint/2019/9/main/command">
                <pc:docMk/>
                <pc:sldMk cId="1025729995" sldId="263"/>
                <pc2:cmMk id="{63C1CF63-3C4C-0342-8CA1-7BAC5ED07E37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6451EDD1-EA9A-7A41-9912-F2257568AA9F}" dt="2024-10-02T17:44:48.744" v="404" actId="20577"/>
              <pc2:cmMkLst xmlns:pc2="http://schemas.microsoft.com/office/powerpoint/2019/9/main/command">
                <pc:docMk/>
                <pc:sldMk cId="1025729995" sldId="263"/>
                <pc2:cmMk id="{3DF68D94-C9A4-934C-992E-727D6C4D10F6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6451EDD1-EA9A-7A41-9912-F2257568AA9F}" dt="2024-10-02T17:44:48.744" v="404" actId="20577"/>
              <pc2:cmMkLst xmlns:pc2="http://schemas.microsoft.com/office/powerpoint/2019/9/main/command">
                <pc:docMk/>
                <pc:sldMk cId="1025729995" sldId="263"/>
                <pc2:cmMk id="{FAA36597-3BF8-4442-B7F0-34F76EED2D9D}"/>
              </pc2:cmMkLst>
            </pc226:cmChg>
            <pc226:cmChg xmlns:pc226="http://schemas.microsoft.com/office/powerpoint/2022/06/main/command" chg="mod">
              <pc226:chgData name="Jim Zhang" userId="fa6909b4-cf68-47b2-80b2-932828f90439" providerId="ADAL" clId="{6451EDD1-EA9A-7A41-9912-F2257568AA9F}" dt="2024-10-02T17:44:48.744" v="404" actId="20577"/>
              <pc2:cmMkLst xmlns:pc2="http://schemas.microsoft.com/office/powerpoint/2019/9/main/command">
                <pc:docMk/>
                <pc:sldMk cId="1025729995" sldId="263"/>
                <pc2:cmMk id="{17A181A2-A24E-5D4F-9DA1-FF16D9D09C9A}"/>
              </pc2:cmMkLst>
            </pc226:cmChg>
          </p:ext>
        </pc:extLst>
      </pc:sldChg>
    </pc:docChg>
  </pc:docChgLst>
</pc:chgInfo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D0F2C-EC64-5E47-BEE3-4D38F47BC7C5}" type="datetimeFigureOut">
              <a:rPr lang="en-US" smtClean="0"/>
              <a:t>3/25/25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4E1471-580A-B64D-B631-F8F910B83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4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1471-580A-B64D-B631-F8F910B83E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1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5387342"/>
            <a:ext cx="3264408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7289782"/>
            <a:ext cx="288036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84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752600"/>
            <a:ext cx="828103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752600"/>
            <a:ext cx="2436304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5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7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8206749"/>
            <a:ext cx="3312414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2029429"/>
            <a:ext cx="3312414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3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0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752607"/>
            <a:ext cx="3312414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8069582"/>
            <a:ext cx="16247028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2024360"/>
            <a:ext cx="1624702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8069582"/>
            <a:ext cx="16327042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2024360"/>
            <a:ext cx="1632704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6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48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47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4739647"/>
            <a:ext cx="1944243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4739647"/>
            <a:ext cx="1944243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0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752607"/>
            <a:ext cx="3312414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8763000"/>
            <a:ext cx="3312414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2C8F7-1AE6-9F48-A6C9-6654F6886EF0}" type="datetimeFigureOut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0510487"/>
            <a:ext cx="129616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FFCF6E43-B67A-480A-0604-767F901F8F95}"/>
              </a:ext>
            </a:extLst>
          </p:cNvPr>
          <p:cNvGrpSpPr/>
          <p:nvPr/>
        </p:nvGrpSpPr>
        <p:grpSpPr>
          <a:xfrm>
            <a:off x="0" y="-2280"/>
            <a:ext cx="38404800" cy="33010650"/>
            <a:chOff x="0" y="-30948"/>
            <a:chExt cx="38404800" cy="3301065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768F501-7FCE-7DD4-5CDF-F912AC7F6787}"/>
                </a:ext>
              </a:extLst>
            </p:cNvPr>
            <p:cNvSpPr/>
            <p:nvPr/>
          </p:nvSpPr>
          <p:spPr>
            <a:xfrm>
              <a:off x="0" y="0"/>
              <a:ext cx="38404800" cy="329184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2018D4D2-E5E4-4CBB-4960-DCB9C584E2A3}"/>
                </a:ext>
              </a:extLst>
            </p:cNvPr>
            <p:cNvGrpSpPr/>
            <p:nvPr/>
          </p:nvGrpSpPr>
          <p:grpSpPr>
            <a:xfrm>
              <a:off x="0" y="-30948"/>
              <a:ext cx="38404800" cy="33010650"/>
              <a:chOff x="0" y="-92251"/>
              <a:chExt cx="38404800" cy="33010650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A31A22F0-9917-D867-0A3F-527999B06A55}"/>
                  </a:ext>
                </a:extLst>
              </p:cNvPr>
              <p:cNvSpPr/>
              <p:nvPr/>
            </p:nvSpPr>
            <p:spPr>
              <a:xfrm>
                <a:off x="0" y="-92251"/>
                <a:ext cx="38404800" cy="377139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8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570D7D4-E670-CCD5-295A-98F7E886AC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0" y="31977324"/>
                <a:ext cx="38404800" cy="941075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E86F209-2B5E-E0C4-6D23-FCEDD992D5A3}"/>
                  </a:ext>
                </a:extLst>
              </p:cNvPr>
              <p:cNvSpPr/>
              <p:nvPr/>
            </p:nvSpPr>
            <p:spPr>
              <a:xfrm>
                <a:off x="0" y="5981215"/>
                <a:ext cx="38404800" cy="2599415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60B73ABB-8D6E-4307-0333-5909182D4E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97504" y="245387"/>
                <a:ext cx="30944745" cy="2800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700" b="1" dirty="0">
                    <a:solidFill>
                      <a:schemeClr val="bg1"/>
                    </a:solidFill>
                  </a:rPr>
                  <a:t>Intracranial EEG Correlates of Concurrent Demands on </a:t>
                </a:r>
                <a:br>
                  <a:rPr lang="en-US" sz="8700" b="1" dirty="0">
                    <a:solidFill>
                      <a:schemeClr val="bg1"/>
                    </a:solidFill>
                  </a:rPr>
                </a:br>
                <a:r>
                  <a:rPr lang="en-US" sz="8700" b="1" dirty="0">
                    <a:solidFill>
                      <a:schemeClr val="bg1"/>
                    </a:solidFill>
                  </a:rPr>
                  <a:t>Cognitive Stability and Flexibility </a:t>
                </a:r>
              </a:p>
            </p:txBody>
          </p:sp>
        </p:grp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2DFB00F0-1102-7B36-11A1-EC86FF82C0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6071186"/>
            <a:ext cx="38404800" cy="259941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EB1B2A-A7E8-21BB-6F17-A652D1A1DF7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712532"/>
            <a:ext cx="3840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Jinjiang Zhang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Raphael Geddert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</a:t>
            </a:r>
            <a:r>
              <a:rPr lang="en-US" sz="4400" dirty="0">
                <a:ea typeface="DengXian" panose="02010600030101010101" pitchFamily="2" charset="-122"/>
                <a:cs typeface="Times New Roman" panose="02020603050405020304" pitchFamily="18" charset="0"/>
              </a:rPr>
              <a:t>oshni 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Ammanamanchi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Andrew Michael</a:t>
            </a:r>
            <a:r>
              <a:rPr lang="en-US" sz="4400" baseline="30000" dirty="0"/>
              <a:t>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Tobias Egner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Department of Psychology and Neuroscience</a:t>
            </a:r>
            <a:r>
              <a:rPr lang="en-US" sz="3200" baseline="30000" dirty="0"/>
              <a:t>1</a:t>
            </a:r>
            <a:r>
              <a:rPr lang="en-US" sz="3200" dirty="0"/>
              <a:t>, Center for Cognitive Neuroscience</a:t>
            </a:r>
            <a:r>
              <a:rPr lang="en-US" sz="3200" baseline="30000" dirty="0"/>
              <a:t>2</a:t>
            </a:r>
            <a:endParaRPr lang="en-US" sz="3200" dirty="0"/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Duke University</a:t>
            </a:r>
          </a:p>
          <a:p>
            <a:pPr algn="ctr"/>
            <a:endParaRPr lang="en-US" sz="5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059439-93D8-B695-895C-B2FE12234E74}"/>
              </a:ext>
            </a:extLst>
          </p:cNvPr>
          <p:cNvSpPr/>
          <p:nvPr/>
        </p:nvSpPr>
        <p:spPr>
          <a:xfrm>
            <a:off x="26097370" y="28592602"/>
            <a:ext cx="11848687" cy="80226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References/Acknowledgments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202A96-2F63-6B62-E2A5-E89EFE961633}"/>
              </a:ext>
            </a:extLst>
          </p:cNvPr>
          <p:cNvSpPr txBox="1"/>
          <p:nvPr/>
        </p:nvSpPr>
        <p:spPr>
          <a:xfrm>
            <a:off x="154208" y="7213258"/>
            <a:ext cx="10759443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Cognitive stability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(task focus) and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flexibility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(task switching) are two core capacities of cognitive control, yet their relationship and neural substrates are unclear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1,2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Previous studies have separately shown activation for stability and flexibility in lateral and medial frontal cortex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3,4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but whether they have distinct or shared neural substrates is still not known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Do cognitive stability and flexibility have distinct or shared neural substrates?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059280B-8587-0372-E969-4B92B0713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5" y="32192310"/>
            <a:ext cx="1489368" cy="641163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8490B1F3-34CE-DD06-18A5-5BA1C94A763D}"/>
              </a:ext>
            </a:extLst>
          </p:cNvPr>
          <p:cNvSpPr/>
          <p:nvPr/>
        </p:nvSpPr>
        <p:spPr>
          <a:xfrm>
            <a:off x="115032" y="22703230"/>
            <a:ext cx="11604437" cy="7011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Behavioral Results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A011034-C66C-D71A-E81E-BA74789EA2C7}"/>
              </a:ext>
            </a:extLst>
          </p:cNvPr>
          <p:cNvSpPr/>
          <p:nvPr/>
        </p:nvSpPr>
        <p:spPr>
          <a:xfrm>
            <a:off x="212840" y="12333710"/>
            <a:ext cx="11627656" cy="77358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Study Design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CC9E761-ED5D-BB62-2CF0-BBE8292E6FF5}"/>
              </a:ext>
            </a:extLst>
          </p:cNvPr>
          <p:cNvSpPr/>
          <p:nvPr/>
        </p:nvSpPr>
        <p:spPr>
          <a:xfrm>
            <a:off x="12507112" y="25733534"/>
            <a:ext cx="11850624" cy="75124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Discussion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5F6118D-8210-4559-0E4F-ED9498C741E8}"/>
              </a:ext>
            </a:extLst>
          </p:cNvPr>
          <p:cNvSpPr txBox="1"/>
          <p:nvPr/>
        </p:nvSpPr>
        <p:spPr>
          <a:xfrm>
            <a:off x="34240727" y="32126644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AutoShape 2">
            <a:extLst>
              <a:ext uri="{FF2B5EF4-FFF2-40B4-BE49-F238E27FC236}">
                <a16:creationId xmlns:a16="http://schemas.microsoft.com/office/drawing/2014/main" id="{7EE5B50C-75A2-FBB6-E6B2-B7E55A6398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24068" y="168031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4">
            <a:extLst>
              <a:ext uri="{FF2B5EF4-FFF2-40B4-BE49-F238E27FC236}">
                <a16:creationId xmlns:a16="http://schemas.microsoft.com/office/drawing/2014/main" id="{4147126E-250A-B4BA-8448-8544A2EFA9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76468" y="169555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2C3318-93DE-A5B5-C498-9C5C4D284B08}"/>
              </a:ext>
            </a:extLst>
          </p:cNvPr>
          <p:cNvSpPr txBox="1"/>
          <p:nvPr/>
        </p:nvSpPr>
        <p:spPr>
          <a:xfrm>
            <a:off x="13313298" y="27034171"/>
            <a:ext cx="119396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Something about how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lwps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sensitive areas have their activity independently adjusted for stability and flexibility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Future work will also investigate the temporal differences between conditions</a:t>
            </a: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1576798-702A-5941-1E21-F125503B8C6A}"/>
              </a:ext>
            </a:extLst>
          </p:cNvPr>
          <p:cNvSpPr/>
          <p:nvPr/>
        </p:nvSpPr>
        <p:spPr>
          <a:xfrm>
            <a:off x="9274777" y="29386589"/>
            <a:ext cx="170578" cy="980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83FC4E8-B969-C370-8824-CB8A8771BD3F}"/>
              </a:ext>
            </a:extLst>
          </p:cNvPr>
          <p:cNvSpPr/>
          <p:nvPr/>
        </p:nvSpPr>
        <p:spPr>
          <a:xfrm rot="5400000">
            <a:off x="11002098" y="30534503"/>
            <a:ext cx="181379" cy="12533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5C3DD2F-CDE4-1896-CE58-E3AF4281103A}"/>
              </a:ext>
            </a:extLst>
          </p:cNvPr>
          <p:cNvSpPr/>
          <p:nvPr/>
        </p:nvSpPr>
        <p:spPr>
          <a:xfrm>
            <a:off x="212840" y="6474560"/>
            <a:ext cx="11627656" cy="7011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Background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0CAD9C9-2A4E-EAAD-0C1F-8C27CEE78A1A}"/>
              </a:ext>
            </a:extLst>
          </p:cNvPr>
          <p:cNvSpPr/>
          <p:nvPr/>
        </p:nvSpPr>
        <p:spPr>
          <a:xfrm>
            <a:off x="12507111" y="6462776"/>
            <a:ext cx="25009929" cy="72237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LWPS Significant Clusters (Title???)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E60524C-94C3-FD20-13D8-7958CBF8904E}"/>
              </a:ext>
            </a:extLst>
          </p:cNvPr>
          <p:cNvSpPr txBox="1"/>
          <p:nvPr/>
        </p:nvSpPr>
        <p:spPr>
          <a:xfrm>
            <a:off x="26030317" y="29697668"/>
            <a:ext cx="118676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1. Egner 2023,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Nat Rev Psychol.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Geddert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and Egner 2022,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Journal of Experimental Psychology.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Worringer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et al. 2019,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Brain Struct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Funct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 4. Wu et al. 2020,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 Comp Neurol.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Thanks to all members of the Egner lab for their guidance and support on this project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This work was funded by NIH Grant RO1 MH133550</a:t>
            </a: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9" name="Picture 48" descr="A group of blue boxes with white text&#10;&#10;AI-generated content may be incorrect.">
            <a:extLst>
              <a:ext uri="{FF2B5EF4-FFF2-40B4-BE49-F238E27FC236}">
                <a16:creationId xmlns:a16="http://schemas.microsoft.com/office/drawing/2014/main" id="{E9188A2A-EE3D-4954-F593-77CADEAC12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15890" y="16668672"/>
            <a:ext cx="6920561" cy="8567928"/>
          </a:xfrm>
          <a:prstGeom prst="rect">
            <a:avLst/>
          </a:prstGeom>
        </p:spPr>
      </p:pic>
      <p:pic>
        <p:nvPicPr>
          <p:cNvPr id="51" name="Picture 50" descr="A group of red boxes with white text&#10;&#10;AI-generated content may be incorrect.">
            <a:extLst>
              <a:ext uri="{FF2B5EF4-FFF2-40B4-BE49-F238E27FC236}">
                <a16:creationId xmlns:a16="http://schemas.microsoft.com/office/drawing/2014/main" id="{2B125DD3-7E6F-B3B0-F3CA-76D714AE33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19323" y="16633714"/>
            <a:ext cx="6920561" cy="8567928"/>
          </a:xfrm>
          <a:prstGeom prst="rect">
            <a:avLst/>
          </a:prstGeom>
        </p:spPr>
      </p:pic>
      <p:pic>
        <p:nvPicPr>
          <p:cNvPr id="55" name="Picture 54" descr="A group of green boxes with black text&#10;&#10;AI-generated content may be incorrect.">
            <a:extLst>
              <a:ext uri="{FF2B5EF4-FFF2-40B4-BE49-F238E27FC236}">
                <a16:creationId xmlns:a16="http://schemas.microsoft.com/office/drawing/2014/main" id="{FF8F3EE9-A899-0AED-5F11-950FED724E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35147" y="16716502"/>
            <a:ext cx="6920561" cy="8567928"/>
          </a:xfrm>
          <a:prstGeom prst="rect">
            <a:avLst/>
          </a:prstGeom>
        </p:spPr>
      </p:pic>
      <p:pic>
        <p:nvPicPr>
          <p:cNvPr id="61" name="Picture 60" descr="A group of graph of different sizes&#10;&#10;AI-generated content may be incorrect.">
            <a:extLst>
              <a:ext uri="{FF2B5EF4-FFF2-40B4-BE49-F238E27FC236}">
                <a16:creationId xmlns:a16="http://schemas.microsoft.com/office/drawing/2014/main" id="{E64C99A4-C028-5862-6CD4-87A092BFE1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4561" y="23522093"/>
            <a:ext cx="6918446" cy="8565310"/>
          </a:xfrm>
          <a:prstGeom prst="rect">
            <a:avLst/>
          </a:prstGeom>
        </p:spPr>
      </p:pic>
      <p:pic>
        <p:nvPicPr>
          <p:cNvPr id="64" name="Picture 63" descr="A brain with different colored spots&#10;&#10;AI-generated content may be incorrect.">
            <a:extLst>
              <a:ext uri="{FF2B5EF4-FFF2-40B4-BE49-F238E27FC236}">
                <a16:creationId xmlns:a16="http://schemas.microsoft.com/office/drawing/2014/main" id="{A2A7DBD4-222E-7233-A8D6-8F9BE4C748D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32495" t="19585" r="30203" b="22621"/>
          <a:stretch/>
        </p:blipFill>
        <p:spPr>
          <a:xfrm>
            <a:off x="29557526" y="7548261"/>
            <a:ext cx="7612952" cy="7786012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89C1B076-DBE5-66B2-FE5D-32E7153588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2280"/>
            <a:ext cx="38404800" cy="37713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 b="1" dirty="0">
              <a:solidFill>
                <a:srgbClr val="002060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638CFCB-DB96-B962-4A93-BA6E080BDC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197504" y="335358"/>
            <a:ext cx="309447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700" b="1" dirty="0">
                <a:solidFill>
                  <a:schemeClr val="bg1"/>
                </a:solidFill>
              </a:rPr>
              <a:t>Neural Correlates of Concurrent Demands on Cognitive </a:t>
            </a:r>
          </a:p>
          <a:p>
            <a:pPr algn="ctr"/>
            <a:r>
              <a:rPr lang="en-US" sz="8700" b="1" dirty="0">
                <a:solidFill>
                  <a:schemeClr val="bg1"/>
                </a:solidFill>
              </a:rPr>
              <a:t>Stability and Flexibility 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8EDC707-B625-2CAD-780C-5EF41D9B69C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2067295"/>
            <a:ext cx="38404800" cy="9410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686AA54-7E88-1066-6638-2899A7AE0B8E}"/>
              </a:ext>
            </a:extLst>
          </p:cNvPr>
          <p:cNvSpPr txBox="1"/>
          <p:nvPr/>
        </p:nvSpPr>
        <p:spPr>
          <a:xfrm>
            <a:off x="35106897" y="32087403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0" name="Picture 89" descr="A white brain on a black background&#10;&#10;Description automatically generated">
            <a:extLst>
              <a:ext uri="{FF2B5EF4-FFF2-40B4-BE49-F238E27FC236}">
                <a16:creationId xmlns:a16="http://schemas.microsoft.com/office/drawing/2014/main" id="{50ABCA62-5E10-B4FC-9C11-76A01D6743E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106897" y="915708"/>
            <a:ext cx="2718130" cy="13716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F10952DF-BD32-860E-DE81-CCAE647D2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53" y="1098588"/>
            <a:ext cx="2761298" cy="1188720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901FD235-F9C6-AB9C-DE0A-025156752E69}"/>
              </a:ext>
            </a:extLst>
          </p:cNvPr>
          <p:cNvSpPr txBox="1"/>
          <p:nvPr/>
        </p:nvSpPr>
        <p:spPr>
          <a:xfrm>
            <a:off x="242156" y="13379049"/>
            <a:ext cx="1073012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Participants completed a classic cued task switching experiment (n=45)</a:t>
            </a:r>
          </a:p>
          <a:p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6016710-2687-3032-2F6E-600D5FA614E2}"/>
              </a:ext>
            </a:extLst>
          </p:cNvPr>
          <p:cNvGrpSpPr/>
          <p:nvPr/>
        </p:nvGrpSpPr>
        <p:grpSpPr>
          <a:xfrm>
            <a:off x="314266" y="14363775"/>
            <a:ext cx="8162794" cy="2095425"/>
            <a:chOff x="314266" y="14363775"/>
            <a:chExt cx="8162794" cy="2095425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DCE99B8-41D5-2BD2-FDCB-77BCB7E8B710}"/>
                </a:ext>
              </a:extLst>
            </p:cNvPr>
            <p:cNvGrpSpPr/>
            <p:nvPr/>
          </p:nvGrpSpPr>
          <p:grpSpPr>
            <a:xfrm>
              <a:off x="314266" y="14363775"/>
              <a:ext cx="8162794" cy="1897966"/>
              <a:chOff x="314266" y="14363775"/>
              <a:chExt cx="8162794" cy="1897966"/>
            </a:xfrm>
          </p:grpSpPr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2A1B0C0-1D5E-FFBA-AA14-4A98F9651C8A}"/>
                  </a:ext>
                </a:extLst>
              </p:cNvPr>
              <p:cNvGrpSpPr/>
              <p:nvPr/>
            </p:nvGrpSpPr>
            <p:grpSpPr>
              <a:xfrm>
                <a:off x="314266" y="14363775"/>
                <a:ext cx="7564368" cy="1897966"/>
                <a:chOff x="314266" y="14363775"/>
                <a:chExt cx="7564368" cy="1897966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DA92EA8E-2920-6E7C-D4AE-46429ED3B8EF}"/>
                    </a:ext>
                  </a:extLst>
                </p:cNvPr>
                <p:cNvGrpSpPr/>
                <p:nvPr/>
              </p:nvGrpSpPr>
              <p:grpSpPr>
                <a:xfrm>
                  <a:off x="314266" y="14823636"/>
                  <a:ext cx="7535051" cy="1438105"/>
                  <a:chOff x="314266" y="14823636"/>
                  <a:chExt cx="7535051" cy="1438105"/>
                </a:xfrm>
              </p:grpSpPr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8CAC7D71-36C7-E739-1B35-056FEA818A26}"/>
                      </a:ext>
                    </a:extLst>
                  </p:cNvPr>
                  <p:cNvGrpSpPr/>
                  <p:nvPr/>
                </p:nvGrpSpPr>
                <p:grpSpPr>
                  <a:xfrm>
                    <a:off x="314266" y="14823636"/>
                    <a:ext cx="7535051" cy="1438105"/>
                    <a:chOff x="314266" y="14823636"/>
                    <a:chExt cx="7535051" cy="1438105"/>
                  </a:xfrm>
                </p:grpSpPr>
                <p:grpSp>
                  <p:nvGrpSpPr>
                    <p:cNvPr id="96" name="Group 95">
                      <a:extLst>
                        <a:ext uri="{FF2B5EF4-FFF2-40B4-BE49-F238E27FC236}">
                          <a16:creationId xmlns:a16="http://schemas.microsoft.com/office/drawing/2014/main" id="{B95AF580-98FE-21D6-4845-E1A6A40D25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4266" y="14823636"/>
                      <a:ext cx="7535051" cy="1438105"/>
                      <a:chOff x="314266" y="14823636"/>
                      <a:chExt cx="7535051" cy="1438105"/>
                    </a:xfrm>
                  </p:grpSpPr>
                  <p:sp>
                    <p:nvSpPr>
                      <p:cNvPr id="93" name="Rectangle 92">
                        <a:extLst>
                          <a:ext uri="{FF2B5EF4-FFF2-40B4-BE49-F238E27FC236}">
                            <a16:creationId xmlns:a16="http://schemas.microsoft.com/office/drawing/2014/main" id="{62D1A46E-60E2-1CE2-CCF9-D5C9E3ED2D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426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3200" dirty="0">
                          <a:ln w="19050">
                            <a:solidFill>
                              <a:schemeClr val="tx1"/>
                            </a:solidFill>
                          </a:ln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  <p:sp>
                    <p:nvSpPr>
                      <p:cNvPr id="94" name="Rectangle 93">
                        <a:extLst>
                          <a:ext uri="{FF2B5EF4-FFF2-40B4-BE49-F238E27FC236}">
                            <a16:creationId xmlns:a16="http://schemas.microsoft.com/office/drawing/2014/main" id="{0045FAE4-44C8-CE90-2FA8-1CCF0A77CA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7935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5" name="Rectangle 94">
                        <a:extLst>
                          <a:ext uri="{FF2B5EF4-FFF2-40B4-BE49-F238E27FC236}">
                            <a16:creationId xmlns:a16="http://schemas.microsoft.com/office/drawing/2014/main" id="{29617CFE-D8D7-7C3B-B250-9C1003009D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44444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C6CAAC00-AE87-C762-47FB-A99011B754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9949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9" name="Rectangle 98">
                      <a:extLst>
                        <a:ext uri="{FF2B5EF4-FFF2-40B4-BE49-F238E27FC236}">
                          <a16:creationId xmlns:a16="http://schemas.microsoft.com/office/drawing/2014/main" id="{7FDFA60B-1FB2-B857-EE61-7E0D820076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14470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0" name="Rectangle 99">
                      <a:extLst>
                        <a:ext uri="{FF2B5EF4-FFF2-40B4-BE49-F238E27FC236}">
                          <a16:creationId xmlns:a16="http://schemas.microsoft.com/office/drawing/2014/main" id="{B8A98CBD-B7D4-6E28-6607-BC74F5579C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4081" y="14975092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5"/>
                        </a:solidFill>
                      </a:endParaRPr>
                    </a:p>
                  </p:txBody>
                </p:sp>
              </p:grp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C6E57E54-A39D-0D10-9A15-416CC85B2BF3}"/>
                      </a:ext>
                    </a:extLst>
                  </p:cNvPr>
                  <p:cNvGrpSpPr/>
                  <p:nvPr/>
                </p:nvGrpSpPr>
                <p:grpSpPr>
                  <a:xfrm>
                    <a:off x="1299021" y="15216647"/>
                    <a:ext cx="5565540" cy="646331"/>
                    <a:chOff x="1299021" y="15216647"/>
                    <a:chExt cx="5565540" cy="646331"/>
                  </a:xfrm>
                </p:grpSpPr>
                <p:sp>
                  <p:nvSpPr>
                    <p:cNvPr id="102" name="TextBox 101">
                      <a:extLst>
                        <a:ext uri="{FF2B5EF4-FFF2-40B4-BE49-F238E27FC236}">
                          <a16:creationId xmlns:a16="http://schemas.microsoft.com/office/drawing/2014/main" id="{0B71B825-6969-6904-65CA-EEB9E76763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99021" y="15216647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2</a:t>
                      </a:r>
                    </a:p>
                  </p:txBody>
                </p: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3F082485-8378-DD56-2E69-267A3BDA2F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64110" y="15216647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7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9DB5DC6-D68E-440B-652A-3CE5251FBE4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429201" y="15216647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1</a:t>
                      </a:r>
                    </a:p>
                  </p:txBody>
                </p:sp>
              </p:grpSp>
            </p:grp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BC37F3F1-4520-8370-46BA-32D71CB946FC}"/>
                    </a:ext>
                  </a:extLst>
                </p:cNvPr>
                <p:cNvSpPr txBox="1"/>
                <p:nvPr/>
              </p:nvSpPr>
              <p:spPr>
                <a:xfrm>
                  <a:off x="2879356" y="14363775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Repeat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E8FBF823-7AAF-95CB-7A45-900F2C104DA0}"/>
                    </a:ext>
                  </a:extLst>
                </p:cNvPr>
                <p:cNvSpPr txBox="1"/>
                <p:nvPr/>
              </p:nvSpPr>
              <p:spPr>
                <a:xfrm>
                  <a:off x="5473763" y="14363775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Switch</a:t>
                  </a:r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83006010-0298-E1C3-DD58-D91BC6221179}"/>
                  </a:ext>
                </a:extLst>
              </p:cNvPr>
              <p:cNvSpPr txBox="1"/>
              <p:nvPr/>
            </p:nvSpPr>
            <p:spPr>
              <a:xfrm>
                <a:off x="8086666" y="15180742"/>
                <a:ext cx="3903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…</a:t>
                </a:r>
              </a:p>
            </p:txBody>
          </p:sp>
        </p:grp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07723F30-F6AF-89C5-1B94-3D237D885F53}"/>
                </a:ext>
              </a:extLst>
            </p:cNvPr>
            <p:cNvCxnSpPr>
              <a:cxnSpLocks/>
            </p:cNvCxnSpPr>
            <p:nvPr/>
          </p:nvCxnSpPr>
          <p:spPr>
            <a:xfrm>
              <a:off x="2465882" y="16459200"/>
              <a:ext cx="328582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5D0D9DA2-7851-1FB1-85AC-6FDC89903533}"/>
              </a:ext>
            </a:extLst>
          </p:cNvPr>
          <p:cNvGrpSpPr/>
          <p:nvPr/>
        </p:nvGrpSpPr>
        <p:grpSpPr>
          <a:xfrm>
            <a:off x="-38752" y="16745803"/>
            <a:ext cx="3094939" cy="1631421"/>
            <a:chOff x="-29320" y="16834995"/>
            <a:chExt cx="3094939" cy="1631421"/>
          </a:xfrm>
        </p:grpSpPr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A7DFE5AA-7529-5CAA-45A5-AE50352CFFF3}"/>
                </a:ext>
              </a:extLst>
            </p:cNvPr>
            <p:cNvGrpSpPr/>
            <p:nvPr/>
          </p:nvGrpSpPr>
          <p:grpSpPr>
            <a:xfrm>
              <a:off x="-29320" y="17199720"/>
              <a:ext cx="3094939" cy="1266696"/>
              <a:chOff x="271560" y="17227876"/>
              <a:chExt cx="3094939" cy="1266696"/>
            </a:xfrm>
          </p:grpSpPr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62160394-56EC-08F4-AD4D-48492C1B3156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bg2"/>
                    </a:solidFill>
                  </a:rPr>
                  <a:t> odd</a:t>
                </a:r>
              </a:p>
            </p:txBody>
          </p:sp>
          <p:grpSp>
            <p:nvGrpSpPr>
              <p:cNvPr id="257" name="Group 256">
                <a:extLst>
                  <a:ext uri="{FF2B5EF4-FFF2-40B4-BE49-F238E27FC236}">
                    <a16:creationId xmlns:a16="http://schemas.microsoft.com/office/drawing/2014/main" id="{7F7FC939-BAF7-284A-EDBF-B7B13937314D}"/>
                  </a:ext>
                </a:extLst>
              </p:cNvPr>
              <p:cNvGrpSpPr/>
              <p:nvPr/>
            </p:nvGrpSpPr>
            <p:grpSpPr>
              <a:xfrm>
                <a:off x="271560" y="17232483"/>
                <a:ext cx="3094939" cy="1262089"/>
                <a:chOff x="271560" y="17232483"/>
                <a:chExt cx="3094939" cy="1262089"/>
              </a:xfrm>
            </p:grpSpPr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9AADABBE-AD9F-5FCD-A45B-0D21365E307A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119" name="Rectangle 118">
                    <a:extLst>
                      <a:ext uri="{FF2B5EF4-FFF2-40B4-BE49-F238E27FC236}">
                        <a16:creationId xmlns:a16="http://schemas.microsoft.com/office/drawing/2014/main" id="{87FC2DAD-472E-6BB6-1C71-FFA8DC9B4C23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0" name="Rectangle 119">
                    <a:extLst>
                      <a:ext uri="{FF2B5EF4-FFF2-40B4-BE49-F238E27FC236}">
                        <a16:creationId xmlns:a16="http://schemas.microsoft.com/office/drawing/2014/main" id="{071B6A1B-1332-E316-FDF8-B53E3D7DF30A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6" name="Group 255">
                  <a:extLst>
                    <a:ext uri="{FF2B5EF4-FFF2-40B4-BE49-F238E27FC236}">
                      <a16:creationId xmlns:a16="http://schemas.microsoft.com/office/drawing/2014/main" id="{246DF76A-983F-FA17-B9D9-91B33A3089A9}"/>
                    </a:ext>
                  </a:extLst>
                </p:cNvPr>
                <p:cNvGrpSpPr/>
                <p:nvPr/>
              </p:nvGrpSpPr>
              <p:grpSpPr>
                <a:xfrm>
                  <a:off x="271560" y="17232483"/>
                  <a:ext cx="3094939" cy="1262089"/>
                  <a:chOff x="271560" y="17232483"/>
                  <a:chExt cx="3094939" cy="1262089"/>
                </a:xfrm>
              </p:grpSpPr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E8DBBA7E-53D4-7652-08DA-521EBD1AB145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b="1" dirty="0">
                        <a:solidFill>
                          <a:schemeClr val="accent5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126" name="TextBox 125">
                    <a:extLst>
                      <a:ext uri="{FF2B5EF4-FFF2-40B4-BE49-F238E27FC236}">
                        <a16:creationId xmlns:a16="http://schemas.microsoft.com/office/drawing/2014/main" id="{C5A74AB5-DCBF-25F0-F342-89FC6BA9E7F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98903" y="17788485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👉🏽</a:t>
                    </a:r>
                    <a:endParaRPr lang="en-US" sz="3200" dirty="0"/>
                  </a:p>
                </p:txBody>
              </p:sp>
              <p:sp>
                <p:nvSpPr>
                  <p:cNvPr id="127" name="TextBox 126">
                    <a:extLst>
                      <a:ext uri="{FF2B5EF4-FFF2-40B4-BE49-F238E27FC236}">
                        <a16:creationId xmlns:a16="http://schemas.microsoft.com/office/drawing/2014/main" id="{297A760C-1C38-C2E2-C7E8-D5810FBC2DB5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50295" y="17826976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👈🏽</a:t>
                    </a:r>
                    <a:endParaRPr lang="en-US" sz="3200" dirty="0"/>
                  </a:p>
                </p:txBody>
              </p:sp>
            </p:grpSp>
          </p:grpSp>
        </p:grp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1A6B5560-2CB6-B166-CDF7-CC3562193A2D}"/>
                </a:ext>
              </a:extLst>
            </p:cNvPr>
            <p:cNvSpPr txBox="1"/>
            <p:nvPr/>
          </p:nvSpPr>
          <p:spPr>
            <a:xfrm>
              <a:off x="322114" y="16834995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Congruent</a:t>
              </a:r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F67C23CF-9984-F16A-547B-7DAE8424B8D7}"/>
              </a:ext>
            </a:extLst>
          </p:cNvPr>
          <p:cNvGrpSpPr/>
          <p:nvPr/>
        </p:nvGrpSpPr>
        <p:grpSpPr>
          <a:xfrm>
            <a:off x="5105380" y="16716502"/>
            <a:ext cx="3079036" cy="1631421"/>
            <a:chOff x="-29320" y="16834995"/>
            <a:chExt cx="3079036" cy="1631421"/>
          </a:xfrm>
        </p:grpSpPr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D9FA8917-F816-FD6D-D27E-9EF64A638709}"/>
                </a:ext>
              </a:extLst>
            </p:cNvPr>
            <p:cNvGrpSpPr/>
            <p:nvPr/>
          </p:nvGrpSpPr>
          <p:grpSpPr>
            <a:xfrm>
              <a:off x="-29320" y="17199720"/>
              <a:ext cx="3079036" cy="1266696"/>
              <a:chOff x="271560" y="17227876"/>
              <a:chExt cx="3079036" cy="1266696"/>
            </a:xfrm>
          </p:grpSpPr>
          <p:sp>
            <p:nvSpPr>
              <p:cNvPr id="270" name="TextBox 269">
                <a:extLst>
                  <a:ext uri="{FF2B5EF4-FFF2-40B4-BE49-F238E27FC236}">
                    <a16:creationId xmlns:a16="http://schemas.microsoft.com/office/drawing/2014/main" id="{314F29D1-6AC6-0221-85A4-A468ABFB5EDA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2"/>
                    </a:solidFill>
                  </a:rPr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2400" b="1" dirty="0">
                    <a:solidFill>
                      <a:schemeClr val="accent5"/>
                    </a:solidFill>
                  </a:rPr>
                  <a:t>odd</a:t>
                </a:r>
              </a:p>
            </p:txBody>
          </p: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338EA163-72A8-140F-48CE-D839E1A96751}"/>
                  </a:ext>
                </a:extLst>
              </p:cNvPr>
              <p:cNvGrpSpPr/>
              <p:nvPr/>
            </p:nvGrpSpPr>
            <p:grpSpPr>
              <a:xfrm>
                <a:off x="271560" y="17232483"/>
                <a:ext cx="3079036" cy="1262089"/>
                <a:chOff x="271560" y="17232483"/>
                <a:chExt cx="3079036" cy="1262089"/>
              </a:xfrm>
            </p:grpSpPr>
            <p:grpSp>
              <p:nvGrpSpPr>
                <p:cNvPr id="272" name="Group 271">
                  <a:extLst>
                    <a:ext uri="{FF2B5EF4-FFF2-40B4-BE49-F238E27FC236}">
                      <a16:creationId xmlns:a16="http://schemas.microsoft.com/office/drawing/2014/main" id="{C856D17D-CA46-A8F5-1D42-CA06F115F6F8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34FF095C-C0DF-8690-E432-0671392D2921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8" name="Rectangle 277">
                    <a:extLst>
                      <a:ext uri="{FF2B5EF4-FFF2-40B4-BE49-F238E27FC236}">
                        <a16:creationId xmlns:a16="http://schemas.microsoft.com/office/drawing/2014/main" id="{00DB4D55-E3FA-9CAA-877C-2B29D39FE956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FC800422-B80C-C092-B248-CA03FC126F0F}"/>
                    </a:ext>
                  </a:extLst>
                </p:cNvPr>
                <p:cNvGrpSpPr/>
                <p:nvPr/>
              </p:nvGrpSpPr>
              <p:grpSpPr>
                <a:xfrm>
                  <a:off x="271560" y="17232483"/>
                  <a:ext cx="3079036" cy="1262089"/>
                  <a:chOff x="271560" y="17232483"/>
                  <a:chExt cx="3079036" cy="1262089"/>
                </a:xfrm>
              </p:grpSpPr>
              <p:sp>
                <p:nvSpPr>
                  <p:cNvPr id="274" name="TextBox 273">
                    <a:extLst>
                      <a:ext uri="{FF2B5EF4-FFF2-40B4-BE49-F238E27FC236}">
                        <a16:creationId xmlns:a16="http://schemas.microsoft.com/office/drawing/2014/main" id="{6BBC90EB-653D-5952-52BD-FBA260D84C1C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dirty="0">
                        <a:solidFill>
                          <a:schemeClr val="bg2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275" name="TextBox 274">
                    <a:extLst>
                      <a:ext uri="{FF2B5EF4-FFF2-40B4-BE49-F238E27FC236}">
                        <a16:creationId xmlns:a16="http://schemas.microsoft.com/office/drawing/2014/main" id="{367F876A-1B5D-BB0C-DB56-9C1B3D2E385B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83000" y="17773094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👉🏽</a:t>
                    </a:r>
                  </a:p>
                </p:txBody>
              </p:sp>
              <p:sp>
                <p:nvSpPr>
                  <p:cNvPr id="276" name="TextBox 275">
                    <a:extLst>
                      <a:ext uri="{FF2B5EF4-FFF2-40B4-BE49-F238E27FC236}">
                        <a16:creationId xmlns:a16="http://schemas.microsoft.com/office/drawing/2014/main" id="{DAA9363C-5DEF-DA60-08EE-3AB801C31C56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50295" y="17826976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👈🏽</a:t>
                    </a:r>
                  </a:p>
                </p:txBody>
              </p:sp>
            </p:grpSp>
          </p:grpSp>
        </p:grp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E35E21F7-5F72-F3FD-DE1F-DF2D8F1C1BB5}"/>
                </a:ext>
              </a:extLst>
            </p:cNvPr>
            <p:cNvSpPr txBox="1"/>
            <p:nvPr/>
          </p:nvSpPr>
          <p:spPr>
            <a:xfrm>
              <a:off x="322114" y="16834995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Incongruent</a:t>
              </a:r>
            </a:p>
          </p:txBody>
        </p:sp>
      </p:grpSp>
      <p:sp>
        <p:nvSpPr>
          <p:cNvPr id="279" name="TextBox 278">
            <a:extLst>
              <a:ext uri="{FF2B5EF4-FFF2-40B4-BE49-F238E27FC236}">
                <a16:creationId xmlns:a16="http://schemas.microsoft.com/office/drawing/2014/main" id="{25FC2F95-898C-F1F2-5B98-E833D27687CD}"/>
              </a:ext>
            </a:extLst>
          </p:cNvPr>
          <p:cNvSpPr txBox="1"/>
          <p:nvPr/>
        </p:nvSpPr>
        <p:spPr>
          <a:xfrm>
            <a:off x="8847275" y="15029916"/>
            <a:ext cx="53636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Odd or Even</a:t>
            </a:r>
          </a:p>
          <a:p>
            <a:r>
              <a:rPr lang="en-US" sz="3200" dirty="0">
                <a:solidFill>
                  <a:schemeClr val="accent5"/>
                </a:solidFill>
              </a:rPr>
              <a:t>&lt; 5 or &gt; 5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F3BEBFFB-0C5D-7FE3-C009-25C7BA527278}"/>
              </a:ext>
            </a:extLst>
          </p:cNvPr>
          <p:cNvSpPr txBox="1"/>
          <p:nvPr/>
        </p:nvSpPr>
        <p:spPr>
          <a:xfrm>
            <a:off x="8137302" y="16635684"/>
            <a:ext cx="37079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 costs index flexibility 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24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24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repeat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Congruency effects index stability (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24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inc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24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195C3F99-8E8B-3E99-86FA-C74FE60D681B}"/>
              </a:ext>
            </a:extLst>
          </p:cNvPr>
          <p:cNvSpPr txBox="1"/>
          <p:nvPr/>
        </p:nvSpPr>
        <p:spPr>
          <a:xfrm>
            <a:off x="256073" y="19264175"/>
            <a:ext cx="64798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proportion of incongruent and switch trials varied independently across block types (2 blocks per functional run, 4 runs total) </a:t>
            </a:r>
          </a:p>
        </p:txBody>
      </p: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913AF359-82DE-E3A5-2EE9-6A45588A4E48}"/>
              </a:ext>
            </a:extLst>
          </p:cNvPr>
          <p:cNvGrpSpPr/>
          <p:nvPr/>
        </p:nvGrpSpPr>
        <p:grpSpPr>
          <a:xfrm>
            <a:off x="6429201" y="18668819"/>
            <a:ext cx="5127576" cy="3834736"/>
            <a:chOff x="70590" y="20076290"/>
            <a:chExt cx="5127576" cy="3834736"/>
          </a:xfrm>
        </p:grpSpPr>
        <p:grpSp>
          <p:nvGrpSpPr>
            <p:cNvPr id="315" name="Group 314">
              <a:extLst>
                <a:ext uri="{FF2B5EF4-FFF2-40B4-BE49-F238E27FC236}">
                  <a16:creationId xmlns:a16="http://schemas.microsoft.com/office/drawing/2014/main" id="{3ABB13A5-B093-0496-AC78-535321A6BA5C}"/>
                </a:ext>
              </a:extLst>
            </p:cNvPr>
            <p:cNvGrpSpPr/>
            <p:nvPr/>
          </p:nvGrpSpPr>
          <p:grpSpPr>
            <a:xfrm>
              <a:off x="70590" y="20076290"/>
              <a:ext cx="3637419" cy="3833100"/>
              <a:chOff x="70590" y="20076290"/>
              <a:chExt cx="3637419" cy="3833100"/>
            </a:xfrm>
          </p:grpSpPr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3485576C-1587-06FD-77E4-D2AB13A467AE}"/>
                  </a:ext>
                </a:extLst>
              </p:cNvPr>
              <p:cNvSpPr/>
              <p:nvPr/>
            </p:nvSpPr>
            <p:spPr>
              <a:xfrm rot="5400000">
                <a:off x="2076818" y="22278199"/>
                <a:ext cx="366049" cy="289633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52DF628F-E691-91BA-4F8A-84FC2CE72F6F}"/>
                  </a:ext>
                </a:extLst>
              </p:cNvPr>
              <p:cNvGrpSpPr/>
              <p:nvPr/>
            </p:nvGrpSpPr>
            <p:grpSpPr>
              <a:xfrm>
                <a:off x="70590" y="20076290"/>
                <a:ext cx="402599" cy="3339810"/>
                <a:chOff x="70590" y="20076290"/>
                <a:chExt cx="402599" cy="3339810"/>
              </a:xfrm>
            </p:grpSpPr>
            <p:sp>
              <p:nvSpPr>
                <p:cNvPr id="299" name="Rectangle 298">
                  <a:extLst>
                    <a:ext uri="{FF2B5EF4-FFF2-40B4-BE49-F238E27FC236}">
                      <a16:creationId xmlns:a16="http://schemas.microsoft.com/office/drawing/2014/main" id="{43C749D9-3327-3EBA-E065-D7323AB15942}"/>
                    </a:ext>
                  </a:extLst>
                </p:cNvPr>
                <p:cNvSpPr/>
                <p:nvPr/>
              </p:nvSpPr>
              <p:spPr>
                <a:xfrm>
                  <a:off x="107140" y="20352418"/>
                  <a:ext cx="366049" cy="2896333"/>
                </a:xfrm>
                <a:prstGeom prst="rect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TextBox 301">
                  <a:extLst>
                    <a:ext uri="{FF2B5EF4-FFF2-40B4-BE49-F238E27FC236}">
                      <a16:creationId xmlns:a16="http://schemas.microsoft.com/office/drawing/2014/main" id="{26307B82-2F7A-98CA-F940-851ECC6E05F8}"/>
                    </a:ext>
                  </a:extLst>
                </p:cNvPr>
                <p:cNvSpPr txBox="1"/>
                <p:nvPr/>
              </p:nvSpPr>
              <p:spPr>
                <a:xfrm rot="16200000">
                  <a:off x="-1399260" y="21546140"/>
                  <a:ext cx="333981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accent1">
                          <a:lumMod val="75000"/>
                        </a:schemeClr>
                      </a:solidFill>
                      <a:latin typeface="Calibri" panose="020F0502020204030204" pitchFamily="34" charset="0"/>
                      <a:cs typeface="Times New Roman" panose="02020603050405020304" pitchFamily="18" charset="0"/>
                    </a:rPr>
                    <a:t>Switch proportion</a:t>
                  </a:r>
                </a:p>
              </p:txBody>
            </p:sp>
          </p:grpSp>
        </p:grp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BFC13B96-2408-4DEC-300A-565857A6DAF8}"/>
                </a:ext>
              </a:extLst>
            </p:cNvPr>
            <p:cNvGrpSpPr/>
            <p:nvPr/>
          </p:nvGrpSpPr>
          <p:grpSpPr>
            <a:xfrm>
              <a:off x="396178" y="20215298"/>
              <a:ext cx="4801988" cy="3695728"/>
              <a:chOff x="396178" y="20215298"/>
              <a:chExt cx="4801988" cy="3695728"/>
            </a:xfrm>
          </p:grpSpPr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C1EAB70D-F7F9-15EB-C80E-187748A3E307}"/>
                  </a:ext>
                </a:extLst>
              </p:cNvPr>
              <p:cNvGrpSpPr/>
              <p:nvPr/>
            </p:nvGrpSpPr>
            <p:grpSpPr>
              <a:xfrm>
                <a:off x="821422" y="20306816"/>
                <a:ext cx="2886587" cy="2896333"/>
                <a:chOff x="821422" y="20306816"/>
                <a:chExt cx="2886587" cy="2896333"/>
              </a:xfrm>
            </p:grpSpPr>
            <p:grpSp>
              <p:nvGrpSpPr>
                <p:cNvPr id="304" name="Group 303">
                  <a:extLst>
                    <a:ext uri="{FF2B5EF4-FFF2-40B4-BE49-F238E27FC236}">
                      <a16:creationId xmlns:a16="http://schemas.microsoft.com/office/drawing/2014/main" id="{0705D659-BF5B-DC23-BB72-0B3CE9F5E127}"/>
                    </a:ext>
                  </a:extLst>
                </p:cNvPr>
                <p:cNvGrpSpPr/>
                <p:nvPr/>
              </p:nvGrpSpPr>
              <p:grpSpPr>
                <a:xfrm>
                  <a:off x="821422" y="20306816"/>
                  <a:ext cx="2878826" cy="2896333"/>
                  <a:chOff x="821422" y="20306816"/>
                  <a:chExt cx="2878826" cy="2896333"/>
                </a:xfrm>
              </p:grpSpPr>
              <p:grpSp>
                <p:nvGrpSpPr>
                  <p:cNvPr id="288" name="Group 287">
                    <a:extLst>
                      <a:ext uri="{FF2B5EF4-FFF2-40B4-BE49-F238E27FC236}">
                        <a16:creationId xmlns:a16="http://schemas.microsoft.com/office/drawing/2014/main" id="{E0FEDA40-6991-8356-D5D7-C25037C3C0CD}"/>
                      </a:ext>
                    </a:extLst>
                  </p:cNvPr>
                  <p:cNvGrpSpPr/>
                  <p:nvPr/>
                </p:nvGrpSpPr>
                <p:grpSpPr>
                  <a:xfrm>
                    <a:off x="821423" y="20306816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83" name="Rectangle 282">
                      <a:extLst>
                        <a:ext uri="{FF2B5EF4-FFF2-40B4-BE49-F238E27FC236}">
                          <a16:creationId xmlns:a16="http://schemas.microsoft.com/office/drawing/2014/main" id="{698CE74B-4BC4-D162-DCD8-EA1F15210AE0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7" name="TextBox 286">
                      <a:extLst>
                        <a:ext uri="{FF2B5EF4-FFF2-40B4-BE49-F238E27FC236}">
                          <a16:creationId xmlns:a16="http://schemas.microsoft.com/office/drawing/2014/main" id="{A1985D95-764C-93E6-69AC-0499AA9B4C6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A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89" name="Group 288">
                    <a:extLst>
                      <a:ext uri="{FF2B5EF4-FFF2-40B4-BE49-F238E27FC236}">
                        <a16:creationId xmlns:a16="http://schemas.microsoft.com/office/drawing/2014/main" id="{2B0479F6-664B-5AF2-2A9B-3DFF0ED6CE59}"/>
                      </a:ext>
                    </a:extLst>
                  </p:cNvPr>
                  <p:cNvGrpSpPr/>
                  <p:nvPr/>
                </p:nvGrpSpPr>
                <p:grpSpPr>
                  <a:xfrm>
                    <a:off x="2328647" y="20306816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90" name="Rectangle 289">
                      <a:extLst>
                        <a:ext uri="{FF2B5EF4-FFF2-40B4-BE49-F238E27FC236}">
                          <a16:creationId xmlns:a16="http://schemas.microsoft.com/office/drawing/2014/main" id="{F2BA7CFD-346F-1598-CC54-6E688FD8FA4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1" name="TextBox 290">
                      <a:extLst>
                        <a:ext uri="{FF2B5EF4-FFF2-40B4-BE49-F238E27FC236}">
                          <a16:creationId xmlns:a16="http://schemas.microsoft.com/office/drawing/2014/main" id="{CAFD2FD7-F240-2A72-CE28-9DEBA0E241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B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92" name="Group 291">
                    <a:extLst>
                      <a:ext uri="{FF2B5EF4-FFF2-40B4-BE49-F238E27FC236}">
                        <a16:creationId xmlns:a16="http://schemas.microsoft.com/office/drawing/2014/main" id="{C58F8C8E-96DF-0C76-17F6-215B6B4D3EDF}"/>
                      </a:ext>
                    </a:extLst>
                  </p:cNvPr>
                  <p:cNvGrpSpPr/>
                  <p:nvPr/>
                </p:nvGrpSpPr>
                <p:grpSpPr>
                  <a:xfrm>
                    <a:off x="821422" y="21831549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93" name="Rectangle 292">
                      <a:extLst>
                        <a:ext uri="{FF2B5EF4-FFF2-40B4-BE49-F238E27FC236}">
                          <a16:creationId xmlns:a16="http://schemas.microsoft.com/office/drawing/2014/main" id="{86DEB700-D30E-4B23-DD4C-9552F1A4830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4" name="TextBox 293">
                      <a:extLst>
                        <a:ext uri="{FF2B5EF4-FFF2-40B4-BE49-F238E27FC236}">
                          <a16:creationId xmlns:a16="http://schemas.microsoft.com/office/drawing/2014/main" id="{5BD79917-4BA1-EA0D-E04B-D6D88D5C0A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C 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</p:grp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80ED71B2-6C19-BBBD-F575-6CB4387490FD}"/>
                    </a:ext>
                  </a:extLst>
                </p:cNvPr>
                <p:cNvGrpSpPr/>
                <p:nvPr/>
              </p:nvGrpSpPr>
              <p:grpSpPr>
                <a:xfrm>
                  <a:off x="2336408" y="21831549"/>
                  <a:ext cx="1371601" cy="1371600"/>
                  <a:chOff x="821423" y="20306816"/>
                  <a:chExt cx="1371601" cy="1371600"/>
                </a:xfrm>
              </p:grpSpPr>
              <p:sp>
                <p:nvSpPr>
                  <p:cNvPr id="296" name="Rectangle 295">
                    <a:extLst>
                      <a:ext uri="{FF2B5EF4-FFF2-40B4-BE49-F238E27FC236}">
                        <a16:creationId xmlns:a16="http://schemas.microsoft.com/office/drawing/2014/main" id="{CE8FC6C0-0D4B-F6EE-739F-141A41FB1BF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21424" y="20306816"/>
                    <a:ext cx="1371600" cy="1371600"/>
                  </a:xfrm>
                  <a:prstGeom prst="rect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7" name="TextBox 296">
                    <a:extLst>
                      <a:ext uri="{FF2B5EF4-FFF2-40B4-BE49-F238E27FC236}">
                        <a16:creationId xmlns:a16="http://schemas.microsoft.com/office/drawing/2014/main" id="{ED4C7542-97B9-1CBA-34BD-0BD728C82269}"/>
                      </a:ext>
                    </a:extLst>
                  </p:cNvPr>
                  <p:cNvSpPr txBox="1"/>
                  <p:nvPr/>
                </p:nvSpPr>
                <p:spPr>
                  <a:xfrm>
                    <a:off x="821423" y="20529358"/>
                    <a:ext cx="1371601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Block D</a:t>
                    </a:r>
                  </a:p>
                  <a:p>
                    <a:pPr algn="ctr"/>
                    <a:r>
                      <a: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64 Trials</a:t>
                    </a:r>
                  </a:p>
                </p:txBody>
              </p:sp>
            </p:grpSp>
          </p:grpSp>
          <p:sp>
            <p:nvSpPr>
              <p:cNvPr id="308" name="TextBox 307">
                <a:extLst>
                  <a:ext uri="{FF2B5EF4-FFF2-40B4-BE49-F238E27FC236}">
                    <a16:creationId xmlns:a16="http://schemas.microsoft.com/office/drawing/2014/main" id="{C23A7A76-D957-C212-A289-3528F4AFBFE0}"/>
                  </a:ext>
                </a:extLst>
              </p:cNvPr>
              <p:cNvSpPr txBox="1"/>
              <p:nvPr/>
            </p:nvSpPr>
            <p:spPr>
              <a:xfrm>
                <a:off x="914208" y="23510916"/>
                <a:ext cx="428395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Incongruent Proportion</a:t>
                </a:r>
              </a:p>
            </p:txBody>
          </p:sp>
          <p:sp>
            <p:nvSpPr>
              <p:cNvPr id="309" name="TextBox 308">
                <a:extLst>
                  <a:ext uri="{FF2B5EF4-FFF2-40B4-BE49-F238E27FC236}">
                    <a16:creationId xmlns:a16="http://schemas.microsoft.com/office/drawing/2014/main" id="{5CF07A56-7D1B-EF0A-0E45-BBE7037EE221}"/>
                  </a:ext>
                </a:extLst>
              </p:cNvPr>
              <p:cNvSpPr txBox="1"/>
              <p:nvPr/>
            </p:nvSpPr>
            <p:spPr>
              <a:xfrm>
                <a:off x="1223578" y="23175463"/>
                <a:ext cx="12182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 </a:t>
                </a:r>
              </a:p>
            </p:txBody>
          </p:sp>
          <p:sp>
            <p:nvSpPr>
              <p:cNvPr id="310" name="TextBox 309">
                <a:extLst>
                  <a:ext uri="{FF2B5EF4-FFF2-40B4-BE49-F238E27FC236}">
                    <a16:creationId xmlns:a16="http://schemas.microsoft.com/office/drawing/2014/main" id="{9E45025F-CC08-9756-0220-25053EAAD232}"/>
                  </a:ext>
                </a:extLst>
              </p:cNvPr>
              <p:cNvSpPr txBox="1"/>
              <p:nvPr/>
            </p:nvSpPr>
            <p:spPr>
              <a:xfrm>
                <a:off x="2733021" y="23173177"/>
                <a:ext cx="101744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 </a:t>
                </a:r>
              </a:p>
            </p:txBody>
          </p:sp>
          <p:sp>
            <p:nvSpPr>
              <p:cNvPr id="311" name="TextBox 310">
                <a:extLst>
                  <a:ext uri="{FF2B5EF4-FFF2-40B4-BE49-F238E27FC236}">
                    <a16:creationId xmlns:a16="http://schemas.microsoft.com/office/drawing/2014/main" id="{00574C1A-ADBC-CEB6-1903-23E7BC592047}"/>
                  </a:ext>
                </a:extLst>
              </p:cNvPr>
              <p:cNvSpPr txBox="1"/>
              <p:nvPr/>
            </p:nvSpPr>
            <p:spPr>
              <a:xfrm rot="16200000">
                <a:off x="88401" y="22054102"/>
                <a:ext cx="1077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</a:t>
                </a:r>
                <a:r>
                  <a:rPr lang="en-US" sz="2400" dirty="0"/>
                  <a:t> </a:t>
                </a:r>
              </a:p>
            </p:txBody>
          </p:sp>
          <p:sp>
            <p:nvSpPr>
              <p:cNvPr id="312" name="TextBox 311">
                <a:extLst>
                  <a:ext uri="{FF2B5EF4-FFF2-40B4-BE49-F238E27FC236}">
                    <a16:creationId xmlns:a16="http://schemas.microsoft.com/office/drawing/2014/main" id="{A3F6A478-4F8C-C535-A36C-772D148B189E}"/>
                  </a:ext>
                </a:extLst>
              </p:cNvPr>
              <p:cNvSpPr txBox="1"/>
              <p:nvPr/>
            </p:nvSpPr>
            <p:spPr>
              <a:xfrm rot="16200000">
                <a:off x="103825" y="20553853"/>
                <a:ext cx="10772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</a:t>
                </a:r>
                <a:r>
                  <a:rPr lang="en-US" sz="2000" dirty="0"/>
                  <a:t> </a:t>
                </a:r>
              </a:p>
            </p:txBody>
          </p:sp>
        </p:grpSp>
      </p:grpSp>
      <p:cxnSp>
        <p:nvCxnSpPr>
          <p:cNvPr id="322" name="Straight Arrow Connector 321">
            <a:extLst>
              <a:ext uri="{FF2B5EF4-FFF2-40B4-BE49-F238E27FC236}">
                <a16:creationId xmlns:a16="http://schemas.microsoft.com/office/drawing/2014/main" id="{7A49C7C7-B9FB-F778-5C62-616D09DF78E2}"/>
              </a:ext>
            </a:extLst>
          </p:cNvPr>
          <p:cNvCxnSpPr>
            <a:cxnSpLocks/>
          </p:cNvCxnSpPr>
          <p:nvPr/>
        </p:nvCxnSpPr>
        <p:spPr>
          <a:xfrm>
            <a:off x="1497836" y="16260597"/>
            <a:ext cx="0" cy="6171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Straight Arrow Connector 324">
            <a:extLst>
              <a:ext uri="{FF2B5EF4-FFF2-40B4-BE49-F238E27FC236}">
                <a16:creationId xmlns:a16="http://schemas.microsoft.com/office/drawing/2014/main" id="{8FA7A2E3-9D39-47B4-6258-EDCD9F5E0D6B}"/>
              </a:ext>
            </a:extLst>
          </p:cNvPr>
          <p:cNvCxnSpPr>
            <a:cxnSpLocks/>
          </p:cNvCxnSpPr>
          <p:nvPr/>
        </p:nvCxnSpPr>
        <p:spPr>
          <a:xfrm>
            <a:off x="6676198" y="16260597"/>
            <a:ext cx="0" cy="6171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4" name="TextBox 333">
            <a:extLst>
              <a:ext uri="{FF2B5EF4-FFF2-40B4-BE49-F238E27FC236}">
                <a16:creationId xmlns:a16="http://schemas.microsoft.com/office/drawing/2014/main" id="{374BC74C-8344-C9A4-C2EF-9B59D32D1C26}"/>
              </a:ext>
            </a:extLst>
          </p:cNvPr>
          <p:cNvSpPr txBox="1"/>
          <p:nvPr/>
        </p:nvSpPr>
        <p:spPr>
          <a:xfrm>
            <a:off x="110955" y="24627924"/>
            <a:ext cx="39452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Switch proportion modulates switch cost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9D3671CF-37FE-6B27-787C-AC2A9185F122}"/>
              </a:ext>
            </a:extLst>
          </p:cNvPr>
          <p:cNvSpPr txBox="1"/>
          <p:nvPr/>
        </p:nvSpPr>
        <p:spPr>
          <a:xfrm>
            <a:off x="163593" y="28993736"/>
            <a:ext cx="39452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Incongruent proportion modulates congruency effect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9E8328A9-7D83-BCE6-4DF1-0D06DA1427DA}"/>
              </a:ext>
            </a:extLst>
          </p:cNvPr>
          <p:cNvSpPr txBox="1"/>
          <p:nvPr/>
        </p:nvSpPr>
        <p:spPr>
          <a:xfrm>
            <a:off x="12104476" y="8025439"/>
            <a:ext cx="10759443" cy="6955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Put the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fmri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methods here – maybe put these methods under study design, then put behavioral results up here? And figure out how to organize the neural results – I think left, middle, right. But then where to put behavior? Ask Jackie..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Draw arrows from brain regions to their bar plots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729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18831</TotalTime>
  <Words>436</Words>
  <Application>Microsoft Macintosh PowerPoint</Application>
  <PresentationFormat>Custom</PresentationFormat>
  <Paragraphs>77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DengXian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Zhang</dc:creator>
  <cp:lastModifiedBy>Jim Zhang</cp:lastModifiedBy>
  <cp:revision>34</cp:revision>
  <dcterms:created xsi:type="dcterms:W3CDTF">2023-04-10T15:04:00Z</dcterms:created>
  <dcterms:modified xsi:type="dcterms:W3CDTF">2025-03-26T19:15:33Z</dcterms:modified>
</cp:coreProperties>
</file>

<file path=docProps/thumbnail.jpeg>
</file>